
<file path=[Content_Types].xml><?xml version="1.0" encoding="utf-8"?>
<Types xmlns="http://schemas.openxmlformats.org/package/2006/content-types">
  <Default ContentType="application/vnd.openxmlformats-officedocument.wordprocessingml.document" Extension="docx"/>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ms-powerpoint.changesinfo+xml" PartName="/ppt/changesInfos/changesInfo1.xml"/>
  <Override ContentType="application/vnd.ms-powerpoint.revisioninfo+xml" PartName="/ppt/revisionInfo.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508" r:id="rId2"/>
    <p:sldId id="522" r:id="rId3"/>
    <p:sldId id="509" r:id="rId4"/>
    <p:sldId id="521" r:id="rId5"/>
    <p:sldId id="510" r:id="rId6"/>
    <p:sldId id="513" r:id="rId7"/>
    <p:sldId id="515" r:id="rId8"/>
    <p:sldId id="516" r:id="rId9"/>
    <p:sldId id="517" r:id="rId10"/>
    <p:sldId id="523" r:id="rId11"/>
    <p:sldId id="518" r:id="rId12"/>
    <p:sldId id="514" r:id="rId13"/>
    <p:sldId id="530" r:id="rId14"/>
    <p:sldId id="520" r:id="rId15"/>
    <p:sldId id="519" r:id="rId16"/>
    <p:sldId id="525" r:id="rId17"/>
    <p:sldId id="524" r:id="rId18"/>
    <p:sldId id="526" r:id="rId19"/>
    <p:sldId id="528" r:id="rId20"/>
    <p:sldId id="527" r:id="rId21"/>
    <p:sldId id="52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2AFC30-154E-487C-9AF5-0F6871A7D09E}" v="56" dt="2025-01-20T11:28:59.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3" d="100"/>
          <a:sy n="73" d="100"/>
        </p:scale>
        <p:origin x="40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on Derrick" userId="1c618be03d92c67b" providerId="LiveId" clId="{EA2AFC30-154E-487C-9AF5-0F6871A7D09E}"/>
    <pc:docChg chg="undo redo custSel addSld delSld modSld sldOrd">
      <pc:chgData name="Alison Derrick" userId="1c618be03d92c67b" providerId="LiveId" clId="{EA2AFC30-154E-487C-9AF5-0F6871A7D09E}" dt="2025-03-01T13:29:44.158" v="4042"/>
      <pc:docMkLst>
        <pc:docMk/>
      </pc:docMkLst>
      <pc:sldChg chg="addSp modSp mod">
        <pc:chgData name="Alison Derrick" userId="1c618be03d92c67b" providerId="LiveId" clId="{EA2AFC30-154E-487C-9AF5-0F6871A7D09E}" dt="2025-03-01T13:28:26.967" v="4039" actId="1076"/>
        <pc:sldMkLst>
          <pc:docMk/>
          <pc:sldMk cId="142547828" sldId="508"/>
        </pc:sldMkLst>
        <pc:spChg chg="add mod">
          <ac:chgData name="Alison Derrick" userId="1c618be03d92c67b" providerId="LiveId" clId="{EA2AFC30-154E-487C-9AF5-0F6871A7D09E}" dt="2025-03-01T13:28:26.967" v="4039" actId="1076"/>
          <ac:spMkLst>
            <pc:docMk/>
            <pc:sldMk cId="142547828" sldId="508"/>
            <ac:spMk id="6" creationId="{F4649B5C-E9D2-498E-6DEE-C3BC331AA923}"/>
          </ac:spMkLst>
        </pc:spChg>
        <pc:picChg chg="mod">
          <ac:chgData name="Alison Derrick" userId="1c618be03d92c67b" providerId="LiveId" clId="{EA2AFC30-154E-487C-9AF5-0F6871A7D09E}" dt="2025-01-10T13:47:43.746" v="96" actId="1076"/>
          <ac:picMkLst>
            <pc:docMk/>
            <pc:sldMk cId="142547828" sldId="508"/>
            <ac:picMk id="2" creationId="{60D0CEFA-6BBE-7D49-30BB-A5C80D04977F}"/>
          </ac:picMkLst>
        </pc:picChg>
        <pc:picChg chg="mod">
          <ac:chgData name="Alison Derrick" userId="1c618be03d92c67b" providerId="LiveId" clId="{EA2AFC30-154E-487C-9AF5-0F6871A7D09E}" dt="2025-01-10T13:54:33.923" v="272" actId="1076"/>
          <ac:picMkLst>
            <pc:docMk/>
            <pc:sldMk cId="142547828" sldId="508"/>
            <ac:picMk id="3" creationId="{785FA6FB-FA9E-6F58-CC2C-79D31FF74D24}"/>
          </ac:picMkLst>
        </pc:picChg>
        <pc:picChg chg="mod">
          <ac:chgData name="Alison Derrick" userId="1c618be03d92c67b" providerId="LiveId" clId="{EA2AFC30-154E-487C-9AF5-0F6871A7D09E}" dt="2025-01-10T13:54:30.574" v="271" actId="14100"/>
          <ac:picMkLst>
            <pc:docMk/>
            <pc:sldMk cId="142547828" sldId="508"/>
            <ac:picMk id="5" creationId="{866E8BFB-5E0D-FB1E-14B3-BF4526231826}"/>
          </ac:picMkLst>
        </pc:picChg>
      </pc:sldChg>
      <pc:sldChg chg="addSp modSp add mod">
        <pc:chgData name="Alison Derrick" userId="1c618be03d92c67b" providerId="LiveId" clId="{EA2AFC30-154E-487C-9AF5-0F6871A7D09E}" dt="2025-01-15T10:38:41.258" v="1456" actId="1076"/>
        <pc:sldMkLst>
          <pc:docMk/>
          <pc:sldMk cId="1693444797" sldId="509"/>
        </pc:sldMkLst>
        <pc:spChg chg="add mod">
          <ac:chgData name="Alison Derrick" userId="1c618be03d92c67b" providerId="LiveId" clId="{EA2AFC30-154E-487C-9AF5-0F6871A7D09E}" dt="2025-01-15T10:38:41.258" v="1456" actId="1076"/>
          <ac:spMkLst>
            <pc:docMk/>
            <pc:sldMk cId="1693444797" sldId="509"/>
            <ac:spMk id="7" creationId="{54520E0B-4323-7A1A-6A05-BD6457A13CFF}"/>
          </ac:spMkLst>
        </pc:spChg>
        <pc:picChg chg="mod">
          <ac:chgData name="Alison Derrick" userId="1c618be03d92c67b" providerId="LiveId" clId="{EA2AFC30-154E-487C-9AF5-0F6871A7D09E}" dt="2025-01-10T13:54:20.419" v="269" actId="1076"/>
          <ac:picMkLst>
            <pc:docMk/>
            <pc:sldMk cId="1693444797" sldId="509"/>
            <ac:picMk id="3" creationId="{0AC29E3E-4EBC-95E9-331B-0B07B02F7143}"/>
          </ac:picMkLst>
        </pc:picChg>
        <pc:picChg chg="mod">
          <ac:chgData name="Alison Derrick" userId="1c618be03d92c67b" providerId="LiveId" clId="{EA2AFC30-154E-487C-9AF5-0F6871A7D09E}" dt="2025-01-10T13:54:15.408" v="268" actId="1076"/>
          <ac:picMkLst>
            <pc:docMk/>
            <pc:sldMk cId="1693444797" sldId="509"/>
            <ac:picMk id="5" creationId="{E2903EE3-E583-4C7F-6CB1-A056728D1278}"/>
          </ac:picMkLst>
        </pc:picChg>
      </pc:sldChg>
      <pc:sldChg chg="addSp modSp add mod modAnim">
        <pc:chgData name="Alison Derrick" userId="1c618be03d92c67b" providerId="LiveId" clId="{EA2AFC30-154E-487C-9AF5-0F6871A7D09E}" dt="2025-01-15T10:50:36.585" v="1803" actId="20577"/>
        <pc:sldMkLst>
          <pc:docMk/>
          <pc:sldMk cId="1029894238" sldId="510"/>
        </pc:sldMkLst>
        <pc:spChg chg="add mod">
          <ac:chgData name="Alison Derrick" userId="1c618be03d92c67b" providerId="LiveId" clId="{EA2AFC30-154E-487C-9AF5-0F6871A7D09E}" dt="2025-01-15T10:50:36.585" v="1803" actId="20577"/>
          <ac:spMkLst>
            <pc:docMk/>
            <pc:sldMk cId="1029894238" sldId="510"/>
            <ac:spMk id="9" creationId="{6A940BA5-100C-86F0-B078-761E706842A9}"/>
          </ac:spMkLst>
        </pc:spChg>
        <pc:picChg chg="mod">
          <ac:chgData name="Alison Derrick" userId="1c618be03d92c67b" providerId="LiveId" clId="{EA2AFC30-154E-487C-9AF5-0F6871A7D09E}" dt="2025-01-10T13:54:05.051" v="265" actId="1076"/>
          <ac:picMkLst>
            <pc:docMk/>
            <pc:sldMk cId="1029894238" sldId="510"/>
            <ac:picMk id="3" creationId="{6A52C879-1EE5-82C7-2D64-EB27E3C6AD9B}"/>
          </ac:picMkLst>
        </pc:picChg>
        <pc:picChg chg="mod">
          <ac:chgData name="Alison Derrick" userId="1c618be03d92c67b" providerId="LiveId" clId="{EA2AFC30-154E-487C-9AF5-0F6871A7D09E}" dt="2025-01-10T13:54:00.248" v="264" actId="1076"/>
          <ac:picMkLst>
            <pc:docMk/>
            <pc:sldMk cId="1029894238" sldId="510"/>
            <ac:picMk id="5" creationId="{C0F6656B-7BE0-2543-658C-0E257EC56584}"/>
          </ac:picMkLst>
        </pc:picChg>
        <pc:picChg chg="add mod">
          <ac:chgData name="Alison Derrick" userId="1c618be03d92c67b" providerId="LiveId" clId="{EA2AFC30-154E-487C-9AF5-0F6871A7D09E}" dt="2025-01-15T10:48:38.117" v="1659" actId="1076"/>
          <ac:picMkLst>
            <pc:docMk/>
            <pc:sldMk cId="1029894238" sldId="510"/>
            <ac:picMk id="6" creationId="{20F0E44A-281D-0DAE-01C3-3AD92ADD601C}"/>
          </ac:picMkLst>
        </pc:picChg>
        <pc:picChg chg="add mod">
          <ac:chgData name="Alison Derrick" userId="1c618be03d92c67b" providerId="LiveId" clId="{EA2AFC30-154E-487C-9AF5-0F6871A7D09E}" dt="2025-01-10T13:53:19.923" v="258" actId="1076"/>
          <ac:picMkLst>
            <pc:docMk/>
            <pc:sldMk cId="1029894238" sldId="510"/>
            <ac:picMk id="7" creationId="{D88035FD-EDD4-14DB-496C-436ED4E60401}"/>
          </ac:picMkLst>
        </pc:picChg>
        <pc:picChg chg="add mod">
          <ac:chgData name="Alison Derrick" userId="1c618be03d92c67b" providerId="LiveId" clId="{EA2AFC30-154E-487C-9AF5-0F6871A7D09E}" dt="2025-01-10T13:55:29.724" v="281" actId="1076"/>
          <ac:picMkLst>
            <pc:docMk/>
            <pc:sldMk cId="1029894238" sldId="510"/>
            <ac:picMk id="8" creationId="{3FB22CC0-FCC7-B3A5-FBC6-24B78660E349}"/>
          </ac:picMkLst>
        </pc:picChg>
      </pc:sldChg>
      <pc:sldChg chg="new del">
        <pc:chgData name="Alison Derrick" userId="1c618be03d92c67b" providerId="LiveId" clId="{EA2AFC30-154E-487C-9AF5-0F6871A7D09E}" dt="2025-01-10T13:45:49.134" v="5" actId="2696"/>
        <pc:sldMkLst>
          <pc:docMk/>
          <pc:sldMk cId="1555949694" sldId="511"/>
        </pc:sldMkLst>
      </pc:sldChg>
      <pc:sldChg chg="add del">
        <pc:chgData name="Alison Derrick" userId="1c618be03d92c67b" providerId="LiveId" clId="{EA2AFC30-154E-487C-9AF5-0F6871A7D09E}" dt="2025-01-10T13:45:52.888" v="6" actId="2696"/>
        <pc:sldMkLst>
          <pc:docMk/>
          <pc:sldMk cId="2093473588" sldId="512"/>
        </pc:sldMkLst>
      </pc:sldChg>
      <pc:sldChg chg="addSp modSp add mod">
        <pc:chgData name="Alison Derrick" userId="1c618be03d92c67b" providerId="LiveId" clId="{EA2AFC30-154E-487C-9AF5-0F6871A7D09E}" dt="2025-01-15T10:52:42.821" v="1920" actId="20577"/>
        <pc:sldMkLst>
          <pc:docMk/>
          <pc:sldMk cId="3177080786" sldId="513"/>
        </pc:sldMkLst>
        <pc:spChg chg="add mod">
          <ac:chgData name="Alison Derrick" userId="1c618be03d92c67b" providerId="LiveId" clId="{EA2AFC30-154E-487C-9AF5-0F6871A7D09E}" dt="2025-01-15T10:52:42.821" v="1920" actId="20577"/>
          <ac:spMkLst>
            <pc:docMk/>
            <pc:sldMk cId="3177080786" sldId="513"/>
            <ac:spMk id="7" creationId="{4A0B0F9C-5085-9616-D5D6-DDF20DAC1A90}"/>
          </ac:spMkLst>
        </pc:spChg>
        <pc:picChg chg="mod">
          <ac:chgData name="Alison Derrick" userId="1c618be03d92c67b" providerId="LiveId" clId="{EA2AFC30-154E-487C-9AF5-0F6871A7D09E}" dt="2025-01-10T13:54:54.477" v="276" actId="1076"/>
          <ac:picMkLst>
            <pc:docMk/>
            <pc:sldMk cId="3177080786" sldId="513"/>
            <ac:picMk id="3" creationId="{288B055B-0DEA-A657-C812-0C6983CC68F0}"/>
          </ac:picMkLst>
        </pc:picChg>
        <pc:picChg chg="mod">
          <ac:chgData name="Alison Derrick" userId="1c618be03d92c67b" providerId="LiveId" clId="{EA2AFC30-154E-487C-9AF5-0F6871A7D09E}" dt="2025-01-10T13:54:49.050" v="275" actId="1076"/>
          <ac:picMkLst>
            <pc:docMk/>
            <pc:sldMk cId="3177080786" sldId="513"/>
            <ac:picMk id="5" creationId="{658F6D85-736D-EC2F-6C03-C4480564DB13}"/>
          </ac:picMkLst>
        </pc:picChg>
        <pc:picChg chg="add mod modCrop">
          <ac:chgData name="Alison Derrick" userId="1c618be03d92c67b" providerId="LiveId" clId="{EA2AFC30-154E-487C-9AF5-0F6871A7D09E}" dt="2025-01-10T14:07:08.401" v="492" actId="732"/>
          <ac:picMkLst>
            <pc:docMk/>
            <pc:sldMk cId="3177080786" sldId="513"/>
            <ac:picMk id="6" creationId="{8CD4A1F9-A7EC-6600-D692-792364578B81}"/>
          </ac:picMkLst>
        </pc:picChg>
      </pc:sldChg>
      <pc:sldChg chg="addSp modSp add">
        <pc:chgData name="Alison Derrick" userId="1c618be03d92c67b" providerId="LiveId" clId="{EA2AFC30-154E-487C-9AF5-0F6871A7D09E}" dt="2025-01-13T10:42:11.779" v="1133" actId="1076"/>
        <pc:sldMkLst>
          <pc:docMk/>
          <pc:sldMk cId="2548057384" sldId="514"/>
        </pc:sldMkLst>
        <pc:picChg chg="add mod">
          <ac:chgData name="Alison Derrick" userId="1c618be03d92c67b" providerId="LiveId" clId="{EA2AFC30-154E-487C-9AF5-0F6871A7D09E}" dt="2025-01-13T10:42:11.779" v="1133" actId="1076"/>
          <ac:picMkLst>
            <pc:docMk/>
            <pc:sldMk cId="2548057384" sldId="514"/>
            <ac:picMk id="1026" creationId="{B9D03421-D745-8DCC-F3BD-00B0C199908B}"/>
          </ac:picMkLst>
        </pc:picChg>
      </pc:sldChg>
      <pc:sldChg chg="addSp modSp add mod modAnim">
        <pc:chgData name="Alison Derrick" userId="1c618be03d92c67b" providerId="LiveId" clId="{EA2AFC30-154E-487C-9AF5-0F6871A7D09E}" dt="2025-01-15T10:55:29.142" v="1950"/>
        <pc:sldMkLst>
          <pc:docMk/>
          <pc:sldMk cId="1208385852" sldId="515"/>
        </pc:sldMkLst>
        <pc:spChg chg="add mod">
          <ac:chgData name="Alison Derrick" userId="1c618be03d92c67b" providerId="LiveId" clId="{EA2AFC30-154E-487C-9AF5-0F6871A7D09E}" dt="2025-01-15T10:55:00.274" v="1946" actId="20577"/>
          <ac:spMkLst>
            <pc:docMk/>
            <pc:sldMk cId="1208385852" sldId="515"/>
            <ac:spMk id="7" creationId="{B0BE9046-EE92-8698-95D0-506D27CFEFEB}"/>
          </ac:spMkLst>
        </pc:spChg>
        <pc:spChg chg="add mod">
          <ac:chgData name="Alison Derrick" userId="1c618be03d92c67b" providerId="LiveId" clId="{EA2AFC30-154E-487C-9AF5-0F6871A7D09E}" dt="2025-01-10T14:11:01.621" v="614" actId="1076"/>
          <ac:spMkLst>
            <pc:docMk/>
            <pc:sldMk cId="1208385852" sldId="515"/>
            <ac:spMk id="10" creationId="{36F36BA1-AB2B-1597-7F25-2325DD8D669F}"/>
          </ac:spMkLst>
        </pc:spChg>
        <pc:spChg chg="add mod">
          <ac:chgData name="Alison Derrick" userId="1c618be03d92c67b" providerId="LiveId" clId="{EA2AFC30-154E-487C-9AF5-0F6871A7D09E}" dt="2025-01-10T14:11:22.624" v="627" actId="1076"/>
          <ac:spMkLst>
            <pc:docMk/>
            <pc:sldMk cId="1208385852" sldId="515"/>
            <ac:spMk id="11" creationId="{B1203F01-2D0B-9B23-E53E-76D9A9E9F9AD}"/>
          </ac:spMkLst>
        </pc:spChg>
        <pc:picChg chg="add mod">
          <ac:chgData name="Alison Derrick" userId="1c618be03d92c67b" providerId="LiveId" clId="{EA2AFC30-154E-487C-9AF5-0F6871A7D09E}" dt="2025-01-10T14:10:39.269" v="603" actId="1076"/>
          <ac:picMkLst>
            <pc:docMk/>
            <pc:sldMk cId="1208385852" sldId="515"/>
            <ac:picMk id="8" creationId="{401CB509-439B-CD68-E1FB-91E0D4C07E32}"/>
          </ac:picMkLst>
        </pc:picChg>
        <pc:picChg chg="add mod">
          <ac:chgData name="Alison Derrick" userId="1c618be03d92c67b" providerId="LiveId" clId="{EA2AFC30-154E-487C-9AF5-0F6871A7D09E}" dt="2025-01-15T10:54:31.550" v="1942" actId="1076"/>
          <ac:picMkLst>
            <pc:docMk/>
            <pc:sldMk cId="1208385852" sldId="515"/>
            <ac:picMk id="9" creationId="{21A09198-BA80-C534-1F4B-C6C63C4661DD}"/>
          </ac:picMkLst>
        </pc:picChg>
      </pc:sldChg>
      <pc:sldChg chg="addSp modSp add mod">
        <pc:chgData name="Alison Derrick" userId="1c618be03d92c67b" providerId="LiveId" clId="{EA2AFC30-154E-487C-9AF5-0F6871A7D09E}" dt="2025-01-10T14:12:21.207" v="633" actId="1076"/>
        <pc:sldMkLst>
          <pc:docMk/>
          <pc:sldMk cId="3500796655" sldId="516"/>
        </pc:sldMkLst>
        <pc:spChg chg="add mod">
          <ac:chgData name="Alison Derrick" userId="1c618be03d92c67b" providerId="LiveId" clId="{EA2AFC30-154E-487C-9AF5-0F6871A7D09E}" dt="2025-01-10T14:12:21.207" v="633" actId="1076"/>
          <ac:spMkLst>
            <pc:docMk/>
            <pc:sldMk cId="3500796655" sldId="516"/>
            <ac:spMk id="8" creationId="{6DADF1CB-9E00-B310-6CA4-2ACC206A0C33}"/>
          </ac:spMkLst>
        </pc:spChg>
        <pc:picChg chg="add mod">
          <ac:chgData name="Alison Derrick" userId="1c618be03d92c67b" providerId="LiveId" clId="{EA2AFC30-154E-487C-9AF5-0F6871A7D09E}" dt="2025-01-10T14:11:44.864" v="629" actId="1076"/>
          <ac:picMkLst>
            <pc:docMk/>
            <pc:sldMk cId="3500796655" sldId="516"/>
            <ac:picMk id="6" creationId="{76824B35-9962-95FC-7E2D-1E83295008AC}"/>
          </ac:picMkLst>
        </pc:picChg>
      </pc:sldChg>
      <pc:sldChg chg="addSp delSp modSp add mod modAnim">
        <pc:chgData name="Alison Derrick" userId="1c618be03d92c67b" providerId="LiveId" clId="{EA2AFC30-154E-487C-9AF5-0F6871A7D09E}" dt="2025-01-15T11:19:27.321" v="2162" actId="14100"/>
        <pc:sldMkLst>
          <pc:docMk/>
          <pc:sldMk cId="1358578568" sldId="517"/>
        </pc:sldMkLst>
        <pc:spChg chg="add mod">
          <ac:chgData name="Alison Derrick" userId="1c618be03d92c67b" providerId="LiveId" clId="{EA2AFC30-154E-487C-9AF5-0F6871A7D09E}" dt="2025-01-15T11:19:27.321" v="2162" actId="14100"/>
          <ac:spMkLst>
            <pc:docMk/>
            <pc:sldMk cId="1358578568" sldId="517"/>
            <ac:spMk id="11" creationId="{68F0E58A-03C5-4092-C5FA-2AB29B8E9E01}"/>
          </ac:spMkLst>
        </pc:spChg>
        <pc:picChg chg="add mod">
          <ac:chgData name="Alison Derrick" userId="1c618be03d92c67b" providerId="LiveId" clId="{EA2AFC30-154E-487C-9AF5-0F6871A7D09E}" dt="2025-01-10T14:17:20.080" v="647" actId="1076"/>
          <ac:picMkLst>
            <pc:docMk/>
            <pc:sldMk cId="1358578568" sldId="517"/>
            <ac:picMk id="7" creationId="{57EE77D9-2932-6B85-460C-37CE3329CD8B}"/>
          </ac:picMkLst>
        </pc:picChg>
        <pc:picChg chg="add mod">
          <ac:chgData name="Alison Derrick" userId="1c618be03d92c67b" providerId="LiveId" clId="{EA2AFC30-154E-487C-9AF5-0F6871A7D09E}" dt="2025-01-10T14:14:04.690" v="643" actId="1076"/>
          <ac:picMkLst>
            <pc:docMk/>
            <pc:sldMk cId="1358578568" sldId="517"/>
            <ac:picMk id="9" creationId="{72B05841-812C-0045-B52B-6F58FCEE594F}"/>
          </ac:picMkLst>
        </pc:picChg>
        <pc:picChg chg="add mod">
          <ac:chgData name="Alison Derrick" userId="1c618be03d92c67b" providerId="LiveId" clId="{EA2AFC30-154E-487C-9AF5-0F6871A7D09E}" dt="2025-01-15T10:58:02.523" v="1975" actId="1076"/>
          <ac:picMkLst>
            <pc:docMk/>
            <pc:sldMk cId="1358578568" sldId="517"/>
            <ac:picMk id="10" creationId="{D14B9789-FFC1-F323-2917-481C69ED8D45}"/>
          </ac:picMkLst>
        </pc:picChg>
      </pc:sldChg>
      <pc:sldChg chg="addSp modSp add mod">
        <pc:chgData name="Alison Derrick" userId="1c618be03d92c67b" providerId="LiveId" clId="{EA2AFC30-154E-487C-9AF5-0F6871A7D09E}" dt="2025-01-15T11:28:49.992" v="2468" actId="20577"/>
        <pc:sldMkLst>
          <pc:docMk/>
          <pc:sldMk cId="1282210358" sldId="518"/>
        </pc:sldMkLst>
        <pc:spChg chg="add mod">
          <ac:chgData name="Alison Derrick" userId="1c618be03d92c67b" providerId="LiveId" clId="{EA2AFC30-154E-487C-9AF5-0F6871A7D09E}" dt="2025-01-15T11:28:49.992" v="2468" actId="20577"/>
          <ac:spMkLst>
            <pc:docMk/>
            <pc:sldMk cId="1282210358" sldId="518"/>
            <ac:spMk id="7" creationId="{B7E5AAB3-839C-8831-790D-8D094D994836}"/>
          </ac:spMkLst>
        </pc:spChg>
        <pc:picChg chg="mod">
          <ac:chgData name="Alison Derrick" userId="1c618be03d92c67b" providerId="LiveId" clId="{EA2AFC30-154E-487C-9AF5-0F6871A7D09E}" dt="2025-01-13T10:36:19.293" v="943" actId="1076"/>
          <ac:picMkLst>
            <pc:docMk/>
            <pc:sldMk cId="1282210358" sldId="518"/>
            <ac:picMk id="3" creationId="{292BCF55-0EFC-37BD-3CCD-2A14A6CE39D9}"/>
          </ac:picMkLst>
        </pc:picChg>
      </pc:sldChg>
      <pc:sldChg chg="addSp delSp modSp add mod">
        <pc:chgData name="Alison Derrick" userId="1c618be03d92c67b" providerId="LiveId" clId="{EA2AFC30-154E-487C-9AF5-0F6871A7D09E}" dt="2025-01-20T10:41:19.709" v="2865" actId="1076"/>
        <pc:sldMkLst>
          <pc:docMk/>
          <pc:sldMk cId="4040184966" sldId="519"/>
        </pc:sldMkLst>
        <pc:spChg chg="add mod">
          <ac:chgData name="Alison Derrick" userId="1c618be03d92c67b" providerId="LiveId" clId="{EA2AFC30-154E-487C-9AF5-0F6871A7D09E}" dt="2025-01-20T10:41:11.479" v="2863" actId="20577"/>
          <ac:spMkLst>
            <pc:docMk/>
            <pc:sldMk cId="4040184966" sldId="519"/>
            <ac:spMk id="7" creationId="{4D1C060B-842F-2812-1904-11F790A7F016}"/>
          </ac:spMkLst>
        </pc:spChg>
        <pc:spChg chg="add mod">
          <ac:chgData name="Alison Derrick" userId="1c618be03d92c67b" providerId="LiveId" clId="{EA2AFC30-154E-487C-9AF5-0F6871A7D09E}" dt="2025-01-15T11:34:12.713" v="2474" actId="20577"/>
          <ac:spMkLst>
            <pc:docMk/>
            <pc:sldMk cId="4040184966" sldId="519"/>
            <ac:spMk id="8" creationId="{E3FA40CD-80C0-BC92-736B-3FB12884BF2F}"/>
          </ac:spMkLst>
        </pc:spChg>
        <pc:picChg chg="add mod">
          <ac:chgData name="Alison Derrick" userId="1c618be03d92c67b" providerId="LiveId" clId="{EA2AFC30-154E-487C-9AF5-0F6871A7D09E}" dt="2025-01-20T10:41:19.709" v="2865" actId="1076"/>
          <ac:picMkLst>
            <pc:docMk/>
            <pc:sldMk cId="4040184966" sldId="519"/>
            <ac:picMk id="9" creationId="{9D826318-10BA-312C-B4C6-8EE58D0C875D}"/>
          </ac:picMkLst>
        </pc:picChg>
      </pc:sldChg>
      <pc:sldChg chg="addSp modSp add mod ord">
        <pc:chgData name="Alison Derrick" userId="1c618be03d92c67b" providerId="LiveId" clId="{EA2AFC30-154E-487C-9AF5-0F6871A7D09E}" dt="2025-01-20T10:32:03.726" v="2500"/>
        <pc:sldMkLst>
          <pc:docMk/>
          <pc:sldMk cId="3000037726" sldId="520"/>
        </pc:sldMkLst>
        <pc:spChg chg="add mod">
          <ac:chgData name="Alison Derrick" userId="1c618be03d92c67b" providerId="LiveId" clId="{EA2AFC30-154E-487C-9AF5-0F6871A7D09E}" dt="2025-01-15T11:32:49.384" v="2472" actId="1076"/>
          <ac:spMkLst>
            <pc:docMk/>
            <pc:sldMk cId="3000037726" sldId="520"/>
            <ac:spMk id="7" creationId="{57290F4C-CEBD-2747-873A-E60CA468DC75}"/>
          </ac:spMkLst>
        </pc:spChg>
        <pc:picChg chg="add mod">
          <ac:chgData name="Alison Derrick" userId="1c618be03d92c67b" providerId="LiveId" clId="{EA2AFC30-154E-487C-9AF5-0F6871A7D09E}" dt="2025-01-15T11:32:51.678" v="2473" actId="1076"/>
          <ac:picMkLst>
            <pc:docMk/>
            <pc:sldMk cId="3000037726" sldId="520"/>
            <ac:picMk id="6" creationId="{720DE33D-5A67-BD0D-F284-AA93590F31E4}"/>
          </ac:picMkLst>
        </pc:picChg>
      </pc:sldChg>
      <pc:sldChg chg="modSp add mod">
        <pc:chgData name="Alison Derrick" userId="1c618be03d92c67b" providerId="LiveId" clId="{EA2AFC30-154E-487C-9AF5-0F6871A7D09E}" dt="2025-03-01T13:14:22.421" v="4036" actId="122"/>
        <pc:sldMkLst>
          <pc:docMk/>
          <pc:sldMk cId="1602637677" sldId="521"/>
        </pc:sldMkLst>
        <pc:spChg chg="mod">
          <ac:chgData name="Alison Derrick" userId="1c618be03d92c67b" providerId="LiveId" clId="{EA2AFC30-154E-487C-9AF5-0F6871A7D09E}" dt="2025-03-01T13:14:22.421" v="4036" actId="122"/>
          <ac:spMkLst>
            <pc:docMk/>
            <pc:sldMk cId="1602637677" sldId="521"/>
            <ac:spMk id="7" creationId="{C3212094-0B9F-3FDD-17AC-B0D1110289A9}"/>
          </ac:spMkLst>
        </pc:spChg>
      </pc:sldChg>
      <pc:sldChg chg="addSp delSp modSp add mod ord delAnim">
        <pc:chgData name="Alison Derrick" userId="1c618be03d92c67b" providerId="LiveId" clId="{EA2AFC30-154E-487C-9AF5-0F6871A7D09E}" dt="2025-03-01T13:13:45.149" v="4035" actId="122"/>
        <pc:sldMkLst>
          <pc:docMk/>
          <pc:sldMk cId="76173929" sldId="522"/>
        </pc:sldMkLst>
        <pc:spChg chg="add mod">
          <ac:chgData name="Alison Derrick" userId="1c618be03d92c67b" providerId="LiveId" clId="{EA2AFC30-154E-487C-9AF5-0F6871A7D09E}" dt="2025-03-01T13:13:45.149" v="4035" actId="122"/>
          <ac:spMkLst>
            <pc:docMk/>
            <pc:sldMk cId="76173929" sldId="522"/>
            <ac:spMk id="12" creationId="{7AAE2D78-9988-12DB-9022-46DBB2D984E7}"/>
          </ac:spMkLst>
        </pc:spChg>
        <pc:graphicFrameChg chg="add mod ord">
          <ac:chgData name="Alison Derrick" userId="1c618be03d92c67b" providerId="LiveId" clId="{EA2AFC30-154E-487C-9AF5-0F6871A7D09E}" dt="2025-01-20T10:31:12.085" v="2496"/>
          <ac:graphicFrameMkLst>
            <pc:docMk/>
            <pc:sldMk cId="76173929" sldId="522"/>
            <ac:graphicFrameMk id="6" creationId="{336A1A24-7836-81BC-5E50-F8326DADD0EE}"/>
          </ac:graphicFrameMkLst>
        </pc:graphicFrameChg>
      </pc:sldChg>
      <pc:sldChg chg="addSp modSp add mod">
        <pc:chgData name="Alison Derrick" userId="1c618be03d92c67b" providerId="LiveId" clId="{EA2AFC30-154E-487C-9AF5-0F6871A7D09E}" dt="2025-01-15T11:21:40.412" v="2244" actId="1076"/>
        <pc:sldMkLst>
          <pc:docMk/>
          <pc:sldMk cId="2704997542" sldId="523"/>
        </pc:sldMkLst>
        <pc:spChg chg="add mod">
          <ac:chgData name="Alison Derrick" userId="1c618be03d92c67b" providerId="LiveId" clId="{EA2AFC30-154E-487C-9AF5-0F6871A7D09E}" dt="2025-01-15T11:21:40.412" v="2244" actId="1076"/>
          <ac:spMkLst>
            <pc:docMk/>
            <pc:sldMk cId="2704997542" sldId="523"/>
            <ac:spMk id="8" creationId="{0A05555A-ABAF-06C5-F567-07E6188FED6D}"/>
          </ac:spMkLst>
        </pc:spChg>
        <pc:picChg chg="add mod">
          <ac:chgData name="Alison Derrick" userId="1c618be03d92c67b" providerId="LiveId" clId="{EA2AFC30-154E-487C-9AF5-0F6871A7D09E}" dt="2025-01-15T11:17:27.804" v="2051" actId="1076"/>
          <ac:picMkLst>
            <pc:docMk/>
            <pc:sldMk cId="2704997542" sldId="523"/>
            <ac:picMk id="6" creationId="{0A346AA3-E9D0-D580-2B16-0C844D4DF8A2}"/>
          </ac:picMkLst>
        </pc:picChg>
      </pc:sldChg>
      <pc:sldChg chg="addSp modSp add mod ord">
        <pc:chgData name="Alison Derrick" userId="1c618be03d92c67b" providerId="LiveId" clId="{EA2AFC30-154E-487C-9AF5-0F6871A7D09E}" dt="2025-01-20T10:46:50.429" v="3168" actId="255"/>
        <pc:sldMkLst>
          <pc:docMk/>
          <pc:sldMk cId="3745005141" sldId="524"/>
        </pc:sldMkLst>
        <pc:spChg chg="add mod">
          <ac:chgData name="Alison Derrick" userId="1c618be03d92c67b" providerId="LiveId" clId="{EA2AFC30-154E-487C-9AF5-0F6871A7D09E}" dt="2025-01-20T10:42:38.988" v="2870" actId="1076"/>
          <ac:spMkLst>
            <pc:docMk/>
            <pc:sldMk cId="3745005141" sldId="524"/>
            <ac:spMk id="7" creationId="{1C1C1F9E-0B17-060E-449A-565263E37581}"/>
          </ac:spMkLst>
        </pc:spChg>
        <pc:spChg chg="add mod">
          <ac:chgData name="Alison Derrick" userId="1c618be03d92c67b" providerId="LiveId" clId="{EA2AFC30-154E-487C-9AF5-0F6871A7D09E}" dt="2025-01-20T10:46:50.429" v="3168" actId="255"/>
          <ac:spMkLst>
            <pc:docMk/>
            <pc:sldMk cId="3745005141" sldId="524"/>
            <ac:spMk id="9" creationId="{76B461D5-44C9-7DED-C601-CF65F7904A02}"/>
          </ac:spMkLst>
        </pc:spChg>
        <pc:picChg chg="mod">
          <ac:chgData name="Alison Derrick" userId="1c618be03d92c67b" providerId="LiveId" clId="{EA2AFC30-154E-487C-9AF5-0F6871A7D09E}" dt="2025-01-20T10:46:03.065" v="3151" actId="1076"/>
          <ac:picMkLst>
            <pc:docMk/>
            <pc:sldMk cId="3745005141" sldId="524"/>
            <ac:picMk id="3" creationId="{5F9682F1-979C-3A1C-9247-0B9029A3835F}"/>
          </ac:picMkLst>
        </pc:picChg>
      </pc:sldChg>
      <pc:sldChg chg="addSp delSp modSp add mod ord">
        <pc:chgData name="Alison Derrick" userId="1c618be03d92c67b" providerId="LiveId" clId="{EA2AFC30-154E-487C-9AF5-0F6871A7D09E}" dt="2025-01-20T10:48:28.240" v="3176" actId="14100"/>
        <pc:sldMkLst>
          <pc:docMk/>
          <pc:sldMk cId="392997063" sldId="525"/>
        </pc:sldMkLst>
        <pc:spChg chg="add mod">
          <ac:chgData name="Alison Derrick" userId="1c618be03d92c67b" providerId="LiveId" clId="{EA2AFC30-154E-487C-9AF5-0F6871A7D09E}" dt="2025-01-20T10:48:28.240" v="3176" actId="14100"/>
          <ac:spMkLst>
            <pc:docMk/>
            <pc:sldMk cId="392997063" sldId="525"/>
            <ac:spMk id="7" creationId="{930F4C0C-095E-890E-AD42-112EC083262D}"/>
          </ac:spMkLst>
        </pc:spChg>
      </pc:sldChg>
      <pc:sldChg chg="addSp delSp modSp add mod ord">
        <pc:chgData name="Alison Derrick" userId="1c618be03d92c67b" providerId="LiveId" clId="{EA2AFC30-154E-487C-9AF5-0F6871A7D09E}" dt="2025-01-20T10:51:10.359" v="3197" actId="1076"/>
        <pc:sldMkLst>
          <pc:docMk/>
          <pc:sldMk cId="2256312757" sldId="526"/>
        </pc:sldMkLst>
        <pc:spChg chg="add mod">
          <ac:chgData name="Alison Derrick" userId="1c618be03d92c67b" providerId="LiveId" clId="{EA2AFC30-154E-487C-9AF5-0F6871A7D09E}" dt="2025-01-20T10:51:06.620" v="3196" actId="113"/>
          <ac:spMkLst>
            <pc:docMk/>
            <pc:sldMk cId="2256312757" sldId="526"/>
            <ac:spMk id="10" creationId="{ADFF41EF-16E5-BFFF-77A6-50DFCFC38BCC}"/>
          </ac:spMkLst>
        </pc:spChg>
        <pc:picChg chg="add mod">
          <ac:chgData name="Alison Derrick" userId="1c618be03d92c67b" providerId="LiveId" clId="{EA2AFC30-154E-487C-9AF5-0F6871A7D09E}" dt="2025-01-20T10:51:10.359" v="3197" actId="1076"/>
          <ac:picMkLst>
            <pc:docMk/>
            <pc:sldMk cId="2256312757" sldId="526"/>
            <ac:picMk id="8" creationId="{03D86F2E-A154-04E2-C36A-CA5732636853}"/>
          </ac:picMkLst>
        </pc:picChg>
      </pc:sldChg>
      <pc:sldChg chg="addSp modSp add mod">
        <pc:chgData name="Alison Derrick" userId="1c618be03d92c67b" providerId="LiveId" clId="{EA2AFC30-154E-487C-9AF5-0F6871A7D09E}" dt="2025-01-20T11:22:24.846" v="3441" actId="167"/>
        <pc:sldMkLst>
          <pc:docMk/>
          <pc:sldMk cId="2967149419" sldId="527"/>
        </pc:sldMkLst>
        <pc:spChg chg="add mod">
          <ac:chgData name="Alison Derrick" userId="1c618be03d92c67b" providerId="LiveId" clId="{EA2AFC30-154E-487C-9AF5-0F6871A7D09E}" dt="2025-01-20T11:21:59.748" v="3438" actId="20577"/>
          <ac:spMkLst>
            <pc:docMk/>
            <pc:sldMk cId="2967149419" sldId="527"/>
            <ac:spMk id="6" creationId="{17807E39-4D36-9C86-ED9E-E6E6051E827C}"/>
          </ac:spMkLst>
        </pc:spChg>
        <pc:picChg chg="ord">
          <ac:chgData name="Alison Derrick" userId="1c618be03d92c67b" providerId="LiveId" clId="{EA2AFC30-154E-487C-9AF5-0F6871A7D09E}" dt="2025-01-20T11:22:24.846" v="3441" actId="167"/>
          <ac:picMkLst>
            <pc:docMk/>
            <pc:sldMk cId="2967149419" sldId="527"/>
            <ac:picMk id="2" creationId="{4399E296-4855-AF05-8CE0-497793816B80}"/>
          </ac:picMkLst>
        </pc:picChg>
        <pc:picChg chg="add mod ord modCrop">
          <ac:chgData name="Alison Derrick" userId="1c618be03d92c67b" providerId="LiveId" clId="{EA2AFC30-154E-487C-9AF5-0F6871A7D09E}" dt="2025-01-20T11:22:16.554" v="3440" actId="166"/>
          <ac:picMkLst>
            <pc:docMk/>
            <pc:sldMk cId="2967149419" sldId="527"/>
            <ac:picMk id="7" creationId="{A256D7D9-B418-EF38-029B-E86639A4B030}"/>
          </ac:picMkLst>
        </pc:picChg>
      </pc:sldChg>
      <pc:sldChg chg="addSp modSp add mod">
        <pc:chgData name="Alison Derrick" userId="1c618be03d92c67b" providerId="LiveId" clId="{EA2AFC30-154E-487C-9AF5-0F6871A7D09E}" dt="2025-01-20T10:54:31.395" v="3213" actId="113"/>
        <pc:sldMkLst>
          <pc:docMk/>
          <pc:sldMk cId="3120777539" sldId="528"/>
        </pc:sldMkLst>
        <pc:spChg chg="add mod">
          <ac:chgData name="Alison Derrick" userId="1c618be03d92c67b" providerId="LiveId" clId="{EA2AFC30-154E-487C-9AF5-0F6871A7D09E}" dt="2025-01-20T10:53:17.011" v="3209" actId="14100"/>
          <ac:spMkLst>
            <pc:docMk/>
            <pc:sldMk cId="3120777539" sldId="528"/>
            <ac:spMk id="8" creationId="{3DD9FD3A-E866-2598-46B8-2B80D0BD8AC6}"/>
          </ac:spMkLst>
        </pc:spChg>
        <pc:spChg chg="add mod">
          <ac:chgData name="Alison Derrick" userId="1c618be03d92c67b" providerId="LiveId" clId="{EA2AFC30-154E-487C-9AF5-0F6871A7D09E}" dt="2025-01-20T10:54:31.395" v="3213" actId="113"/>
          <ac:spMkLst>
            <pc:docMk/>
            <pc:sldMk cId="3120777539" sldId="528"/>
            <ac:spMk id="10" creationId="{77F8E70C-D467-A3E6-0B5C-5FBD29080709}"/>
          </ac:spMkLst>
        </pc:spChg>
        <pc:picChg chg="add mod modCrop">
          <ac:chgData name="Alison Derrick" userId="1c618be03d92c67b" providerId="LiveId" clId="{EA2AFC30-154E-487C-9AF5-0F6871A7D09E}" dt="2025-01-20T10:52:49.761" v="3204" actId="1076"/>
          <ac:picMkLst>
            <pc:docMk/>
            <pc:sldMk cId="3120777539" sldId="528"/>
            <ac:picMk id="6" creationId="{A8A2349A-22B2-0BF9-4D09-2D40C21381AF}"/>
          </ac:picMkLst>
        </pc:picChg>
      </pc:sldChg>
      <pc:sldChg chg="addSp delSp modSp add mod">
        <pc:chgData name="Alison Derrick" userId="1c618be03d92c67b" providerId="LiveId" clId="{EA2AFC30-154E-487C-9AF5-0F6871A7D09E}" dt="2025-01-20T11:37:39.088" v="4033" actId="20577"/>
        <pc:sldMkLst>
          <pc:docMk/>
          <pc:sldMk cId="2991663850" sldId="529"/>
        </pc:sldMkLst>
        <pc:spChg chg="add mod">
          <ac:chgData name="Alison Derrick" userId="1c618be03d92c67b" providerId="LiveId" clId="{EA2AFC30-154E-487C-9AF5-0F6871A7D09E}" dt="2025-01-20T11:37:39.088" v="4033" actId="20577"/>
          <ac:spMkLst>
            <pc:docMk/>
            <pc:sldMk cId="2991663850" sldId="529"/>
            <ac:spMk id="7" creationId="{BD2DAEEF-2818-6818-761E-C68B36878456}"/>
          </ac:spMkLst>
        </pc:spChg>
        <pc:spChg chg="add mod">
          <ac:chgData name="Alison Derrick" userId="1c618be03d92c67b" providerId="LiveId" clId="{EA2AFC30-154E-487C-9AF5-0F6871A7D09E}" dt="2025-01-20T11:34:26.915" v="3880" actId="115"/>
          <ac:spMkLst>
            <pc:docMk/>
            <pc:sldMk cId="2991663850" sldId="529"/>
            <ac:spMk id="8" creationId="{BB490C2E-332B-C16C-2AFD-94DF68BAB47A}"/>
          </ac:spMkLst>
        </pc:spChg>
        <pc:spChg chg="add mod">
          <ac:chgData name="Alison Derrick" userId="1c618be03d92c67b" providerId="LiveId" clId="{EA2AFC30-154E-487C-9AF5-0F6871A7D09E}" dt="2025-01-20T11:30:52.318" v="3823" actId="1076"/>
          <ac:spMkLst>
            <pc:docMk/>
            <pc:sldMk cId="2991663850" sldId="529"/>
            <ac:spMk id="9" creationId="{F89FAFED-71E0-0527-71BB-ACBB40050D94}"/>
          </ac:spMkLst>
        </pc:spChg>
      </pc:sldChg>
      <pc:sldChg chg="add ord">
        <pc:chgData name="Alison Derrick" userId="1c618be03d92c67b" providerId="LiveId" clId="{EA2AFC30-154E-487C-9AF5-0F6871A7D09E}" dt="2025-03-01T13:29:44.158" v="4042"/>
        <pc:sldMkLst>
          <pc:docMk/>
          <pc:sldMk cId="635010208" sldId="53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57D3E2-C919-4E05-85F3-230F381938D1}" type="datetimeFigureOut">
              <a:rPr lang="en-GB" smtClean="0"/>
              <a:t>01/03/2025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AE5A15-F348-4844-82ED-EA0978CDDE2A}" type="slidenum">
              <a:rPr lang="en-GB" smtClean="0"/>
              <a:t>‹#›</a:t>
            </a:fld>
            <a:endParaRPr lang="en-GB"/>
          </a:p>
        </p:txBody>
      </p:sp>
    </p:spTree>
    <p:extLst>
      <p:ext uri="{BB962C8B-B14F-4D97-AF65-F5344CB8AC3E}">
        <p14:creationId xmlns:p14="http://schemas.microsoft.com/office/powerpoint/2010/main" val="88335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2AE5A15-F348-4844-82ED-EA0978CDDE2A}" type="slidenum">
              <a:rPr lang="en-GB" smtClean="0"/>
              <a:t>6</a:t>
            </a:fld>
            <a:endParaRPr lang="en-GB"/>
          </a:p>
        </p:txBody>
      </p:sp>
    </p:spTree>
    <p:extLst>
      <p:ext uri="{BB962C8B-B14F-4D97-AF65-F5344CB8AC3E}">
        <p14:creationId xmlns:p14="http://schemas.microsoft.com/office/powerpoint/2010/main" val="4017645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55420EBB-2639-A048-AB48-FA0921EB4C0E}"/>
              </a:ext>
            </a:extLst>
          </p:cNvPr>
          <p:cNvSpPr>
            <a:spLocks noGrp="1"/>
          </p:cNvSpPr>
          <p:nvPr>
            <p:ph type="dt" sz="half" idx="10"/>
          </p:nvPr>
        </p:nvSpPr>
        <p:spPr/>
        <p:txBody>
          <a:bodyPr/>
          <a:lstStyle>
            <a:lvl1pPr>
              <a:defRPr/>
            </a:lvl1pPr>
          </a:lstStyle>
          <a:p>
            <a:pPr>
              <a:defRPr/>
            </a:pPr>
            <a:fld id="{9C42F3FF-EB70-481A-8291-42A5B8379302}" type="datetime1">
              <a:rPr lang="en-US"/>
              <a:pPr>
                <a:defRPr/>
              </a:pPr>
              <a:t>3/1/2025</a:t>
            </a:fld>
            <a:endParaRPr lang="en-US"/>
          </a:p>
        </p:txBody>
      </p:sp>
      <p:sp>
        <p:nvSpPr>
          <p:cNvPr id="5" name="Footer Placeholder 4">
            <a:extLst>
              <a:ext uri="{FF2B5EF4-FFF2-40B4-BE49-F238E27FC236}">
                <a16:creationId xmlns:a16="http://schemas.microsoft.com/office/drawing/2014/main" id="{3B117848-C6E2-179E-6252-3060A8FB133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0BB832F-6B13-DB7F-F339-6F38B3981A21}"/>
              </a:ext>
            </a:extLst>
          </p:cNvPr>
          <p:cNvSpPr>
            <a:spLocks noGrp="1"/>
          </p:cNvSpPr>
          <p:nvPr>
            <p:ph type="sldNum" sz="quarter" idx="12"/>
          </p:nvPr>
        </p:nvSpPr>
        <p:spPr/>
        <p:txBody>
          <a:bodyPr/>
          <a:lstStyle>
            <a:lvl1pPr>
              <a:defRPr/>
            </a:lvl1pPr>
          </a:lstStyle>
          <a:p>
            <a:pPr>
              <a:defRPr/>
            </a:pPr>
            <a:fld id="{DDBAF10A-0C02-4B04-B249-FE8E3F3E5632}" type="slidenum">
              <a:rPr lang="en-US" altLang="en-US"/>
              <a:pPr>
                <a:defRPr/>
              </a:pPr>
              <a:t>‹#›</a:t>
            </a:fld>
            <a:endParaRPr lang="en-US" altLang="en-US"/>
          </a:p>
        </p:txBody>
      </p:sp>
    </p:spTree>
    <p:extLst>
      <p:ext uri="{BB962C8B-B14F-4D97-AF65-F5344CB8AC3E}">
        <p14:creationId xmlns:p14="http://schemas.microsoft.com/office/powerpoint/2010/main" val="165062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697153-D40A-D74B-9B83-C187C40A1C8A}"/>
              </a:ext>
            </a:extLst>
          </p:cNvPr>
          <p:cNvSpPr>
            <a:spLocks noGrp="1"/>
          </p:cNvSpPr>
          <p:nvPr>
            <p:ph type="dt" sz="half" idx="10"/>
          </p:nvPr>
        </p:nvSpPr>
        <p:spPr/>
        <p:txBody>
          <a:bodyPr/>
          <a:lstStyle>
            <a:lvl1pPr>
              <a:defRPr/>
            </a:lvl1pPr>
          </a:lstStyle>
          <a:p>
            <a:pPr>
              <a:defRPr/>
            </a:pPr>
            <a:fld id="{73169A6B-C62B-4C4A-BE5E-79DCF86F457E}" type="datetime1">
              <a:rPr lang="en-US"/>
              <a:pPr>
                <a:defRPr/>
              </a:pPr>
              <a:t>3/1/2025</a:t>
            </a:fld>
            <a:endParaRPr lang="en-US"/>
          </a:p>
        </p:txBody>
      </p:sp>
      <p:sp>
        <p:nvSpPr>
          <p:cNvPr id="5" name="Footer Placeholder 4">
            <a:extLst>
              <a:ext uri="{FF2B5EF4-FFF2-40B4-BE49-F238E27FC236}">
                <a16:creationId xmlns:a16="http://schemas.microsoft.com/office/drawing/2014/main" id="{C5A4C486-B842-C070-A6F2-F4278E0874E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5AB83DB-F67E-1843-7EAD-3028F122BD0B}"/>
              </a:ext>
            </a:extLst>
          </p:cNvPr>
          <p:cNvSpPr>
            <a:spLocks noGrp="1"/>
          </p:cNvSpPr>
          <p:nvPr>
            <p:ph type="sldNum" sz="quarter" idx="12"/>
          </p:nvPr>
        </p:nvSpPr>
        <p:spPr/>
        <p:txBody>
          <a:bodyPr/>
          <a:lstStyle>
            <a:lvl1pPr>
              <a:defRPr/>
            </a:lvl1pPr>
          </a:lstStyle>
          <a:p>
            <a:pPr>
              <a:defRPr/>
            </a:pPr>
            <a:fld id="{635E2E42-C77B-418B-8ECC-7B00F1BEBEEB}" type="slidenum">
              <a:rPr lang="en-US" altLang="en-US"/>
              <a:pPr>
                <a:defRPr/>
              </a:pPr>
              <a:t>‹#›</a:t>
            </a:fld>
            <a:endParaRPr lang="en-US" altLang="en-US"/>
          </a:p>
        </p:txBody>
      </p:sp>
    </p:spTree>
    <p:extLst>
      <p:ext uri="{BB962C8B-B14F-4D97-AF65-F5344CB8AC3E}">
        <p14:creationId xmlns:p14="http://schemas.microsoft.com/office/powerpoint/2010/main" val="1954385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9AC79A-0A76-EF2F-37E6-4C7C180D6C5E}"/>
              </a:ext>
            </a:extLst>
          </p:cNvPr>
          <p:cNvSpPr>
            <a:spLocks noGrp="1"/>
          </p:cNvSpPr>
          <p:nvPr>
            <p:ph type="dt" sz="half" idx="10"/>
          </p:nvPr>
        </p:nvSpPr>
        <p:spPr/>
        <p:txBody>
          <a:bodyPr/>
          <a:lstStyle>
            <a:lvl1pPr>
              <a:defRPr/>
            </a:lvl1pPr>
          </a:lstStyle>
          <a:p>
            <a:pPr>
              <a:defRPr/>
            </a:pPr>
            <a:fld id="{B802C6FE-FC47-4151-B9B3-8A0D3E5A3493}" type="datetime1">
              <a:rPr lang="en-US"/>
              <a:pPr>
                <a:defRPr/>
              </a:pPr>
              <a:t>3/1/2025</a:t>
            </a:fld>
            <a:endParaRPr lang="en-US"/>
          </a:p>
        </p:txBody>
      </p:sp>
      <p:sp>
        <p:nvSpPr>
          <p:cNvPr id="5" name="Footer Placeholder 4">
            <a:extLst>
              <a:ext uri="{FF2B5EF4-FFF2-40B4-BE49-F238E27FC236}">
                <a16:creationId xmlns:a16="http://schemas.microsoft.com/office/drawing/2014/main" id="{FAE1D5CC-61BE-3C52-EF38-BC02950CDA0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E69F5CA-F8CF-792D-A603-290DD34AD099}"/>
              </a:ext>
            </a:extLst>
          </p:cNvPr>
          <p:cNvSpPr>
            <a:spLocks noGrp="1"/>
          </p:cNvSpPr>
          <p:nvPr>
            <p:ph type="sldNum" sz="quarter" idx="12"/>
          </p:nvPr>
        </p:nvSpPr>
        <p:spPr/>
        <p:txBody>
          <a:bodyPr/>
          <a:lstStyle>
            <a:lvl1pPr>
              <a:defRPr/>
            </a:lvl1pPr>
          </a:lstStyle>
          <a:p>
            <a:pPr>
              <a:defRPr/>
            </a:pPr>
            <a:fld id="{DB0833CC-0614-412B-ADF3-F91999D14B66}" type="slidenum">
              <a:rPr lang="en-US" altLang="en-US"/>
              <a:pPr>
                <a:defRPr/>
              </a:pPr>
              <a:t>‹#›</a:t>
            </a:fld>
            <a:endParaRPr lang="en-US" altLang="en-US"/>
          </a:p>
        </p:txBody>
      </p:sp>
    </p:spTree>
    <p:extLst>
      <p:ext uri="{BB962C8B-B14F-4D97-AF65-F5344CB8AC3E}">
        <p14:creationId xmlns:p14="http://schemas.microsoft.com/office/powerpoint/2010/main" val="869172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214139-3DB5-7408-85A7-5AC7AE60F5D2}"/>
              </a:ext>
            </a:extLst>
          </p:cNvPr>
          <p:cNvSpPr>
            <a:spLocks noGrp="1"/>
          </p:cNvSpPr>
          <p:nvPr>
            <p:ph type="dt" sz="half" idx="10"/>
          </p:nvPr>
        </p:nvSpPr>
        <p:spPr/>
        <p:txBody>
          <a:bodyPr/>
          <a:lstStyle>
            <a:lvl1pPr>
              <a:defRPr/>
            </a:lvl1pPr>
          </a:lstStyle>
          <a:p>
            <a:pPr>
              <a:defRPr/>
            </a:pPr>
            <a:fld id="{9415746D-34D7-4B3D-9F4A-13DE36052E76}" type="datetime1">
              <a:rPr lang="en-US"/>
              <a:pPr>
                <a:defRPr/>
              </a:pPr>
              <a:t>3/1/2025</a:t>
            </a:fld>
            <a:endParaRPr lang="en-US"/>
          </a:p>
        </p:txBody>
      </p:sp>
      <p:sp>
        <p:nvSpPr>
          <p:cNvPr id="5" name="Footer Placeholder 4">
            <a:extLst>
              <a:ext uri="{FF2B5EF4-FFF2-40B4-BE49-F238E27FC236}">
                <a16:creationId xmlns:a16="http://schemas.microsoft.com/office/drawing/2014/main" id="{D57F3295-B7A7-069B-CDE1-9D5D034C4E8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AD8995B-8B5F-B63B-FBCF-E6364D036C4E}"/>
              </a:ext>
            </a:extLst>
          </p:cNvPr>
          <p:cNvSpPr>
            <a:spLocks noGrp="1"/>
          </p:cNvSpPr>
          <p:nvPr>
            <p:ph type="sldNum" sz="quarter" idx="12"/>
          </p:nvPr>
        </p:nvSpPr>
        <p:spPr/>
        <p:txBody>
          <a:bodyPr/>
          <a:lstStyle>
            <a:lvl1pPr>
              <a:defRPr/>
            </a:lvl1pPr>
          </a:lstStyle>
          <a:p>
            <a:pPr>
              <a:defRPr/>
            </a:pPr>
            <a:fld id="{97A7DC97-72DB-4CDB-A53B-27C688A35DEC}" type="slidenum">
              <a:rPr lang="en-US" altLang="en-US"/>
              <a:pPr>
                <a:defRPr/>
              </a:pPr>
              <a:t>‹#›</a:t>
            </a:fld>
            <a:endParaRPr lang="en-US" altLang="en-US"/>
          </a:p>
        </p:txBody>
      </p:sp>
    </p:spTree>
    <p:extLst>
      <p:ext uri="{BB962C8B-B14F-4D97-AF65-F5344CB8AC3E}">
        <p14:creationId xmlns:p14="http://schemas.microsoft.com/office/powerpoint/2010/main" val="832534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F91347-6CAC-B01D-7D92-B002054EB95C}"/>
              </a:ext>
            </a:extLst>
          </p:cNvPr>
          <p:cNvSpPr>
            <a:spLocks noGrp="1"/>
          </p:cNvSpPr>
          <p:nvPr>
            <p:ph type="dt" sz="half" idx="10"/>
          </p:nvPr>
        </p:nvSpPr>
        <p:spPr/>
        <p:txBody>
          <a:bodyPr/>
          <a:lstStyle>
            <a:lvl1pPr>
              <a:defRPr/>
            </a:lvl1pPr>
          </a:lstStyle>
          <a:p>
            <a:pPr>
              <a:defRPr/>
            </a:pPr>
            <a:fld id="{DA9F0E6C-03BE-44A6-B5CA-5EF3BF59AEAA}" type="datetime1">
              <a:rPr lang="en-US"/>
              <a:pPr>
                <a:defRPr/>
              </a:pPr>
              <a:t>3/1/2025</a:t>
            </a:fld>
            <a:endParaRPr lang="en-US"/>
          </a:p>
        </p:txBody>
      </p:sp>
      <p:sp>
        <p:nvSpPr>
          <p:cNvPr id="5" name="Footer Placeholder 4">
            <a:extLst>
              <a:ext uri="{FF2B5EF4-FFF2-40B4-BE49-F238E27FC236}">
                <a16:creationId xmlns:a16="http://schemas.microsoft.com/office/drawing/2014/main" id="{9EBC2AB7-0E1B-E1B8-C402-46EF814FF77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D50FE04-89E9-49A1-C254-4A79999F8312}"/>
              </a:ext>
            </a:extLst>
          </p:cNvPr>
          <p:cNvSpPr>
            <a:spLocks noGrp="1"/>
          </p:cNvSpPr>
          <p:nvPr>
            <p:ph type="sldNum" sz="quarter" idx="12"/>
          </p:nvPr>
        </p:nvSpPr>
        <p:spPr/>
        <p:txBody>
          <a:bodyPr/>
          <a:lstStyle>
            <a:lvl1pPr>
              <a:defRPr/>
            </a:lvl1pPr>
          </a:lstStyle>
          <a:p>
            <a:pPr>
              <a:defRPr/>
            </a:pPr>
            <a:fld id="{15E630AB-111B-4545-BBDE-5BFC52F73134}" type="slidenum">
              <a:rPr lang="en-US" altLang="en-US"/>
              <a:pPr>
                <a:defRPr/>
              </a:pPr>
              <a:t>‹#›</a:t>
            </a:fld>
            <a:endParaRPr lang="en-US" altLang="en-US"/>
          </a:p>
        </p:txBody>
      </p:sp>
    </p:spTree>
    <p:extLst>
      <p:ext uri="{BB962C8B-B14F-4D97-AF65-F5344CB8AC3E}">
        <p14:creationId xmlns:p14="http://schemas.microsoft.com/office/powerpoint/2010/main" val="3771916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15E7E2B-AA52-CA6A-F537-4F0BBFAE1E9E}"/>
              </a:ext>
            </a:extLst>
          </p:cNvPr>
          <p:cNvSpPr>
            <a:spLocks noGrp="1"/>
          </p:cNvSpPr>
          <p:nvPr>
            <p:ph type="dt" sz="half" idx="10"/>
          </p:nvPr>
        </p:nvSpPr>
        <p:spPr/>
        <p:txBody>
          <a:bodyPr/>
          <a:lstStyle>
            <a:lvl1pPr>
              <a:defRPr/>
            </a:lvl1pPr>
          </a:lstStyle>
          <a:p>
            <a:pPr>
              <a:defRPr/>
            </a:pPr>
            <a:fld id="{E11FB480-196B-43D9-A769-99E7272E60AC}" type="datetime1">
              <a:rPr lang="en-US"/>
              <a:pPr>
                <a:defRPr/>
              </a:pPr>
              <a:t>3/1/2025</a:t>
            </a:fld>
            <a:endParaRPr lang="en-US"/>
          </a:p>
        </p:txBody>
      </p:sp>
      <p:sp>
        <p:nvSpPr>
          <p:cNvPr id="6" name="Footer Placeholder 4">
            <a:extLst>
              <a:ext uri="{FF2B5EF4-FFF2-40B4-BE49-F238E27FC236}">
                <a16:creationId xmlns:a16="http://schemas.microsoft.com/office/drawing/2014/main" id="{6621313D-EE53-5DA8-6798-DB348FB3CE5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4C2589A-25D4-CA72-9BA7-0460DAD9319C}"/>
              </a:ext>
            </a:extLst>
          </p:cNvPr>
          <p:cNvSpPr>
            <a:spLocks noGrp="1"/>
          </p:cNvSpPr>
          <p:nvPr>
            <p:ph type="sldNum" sz="quarter" idx="12"/>
          </p:nvPr>
        </p:nvSpPr>
        <p:spPr/>
        <p:txBody>
          <a:bodyPr/>
          <a:lstStyle>
            <a:lvl1pPr>
              <a:defRPr/>
            </a:lvl1pPr>
          </a:lstStyle>
          <a:p>
            <a:pPr>
              <a:defRPr/>
            </a:pPr>
            <a:fld id="{AB01A63F-ACCE-49C1-B13D-EC5C4BE0F900}" type="slidenum">
              <a:rPr lang="en-US" altLang="en-US"/>
              <a:pPr>
                <a:defRPr/>
              </a:pPr>
              <a:t>‹#›</a:t>
            </a:fld>
            <a:endParaRPr lang="en-US" altLang="en-US"/>
          </a:p>
        </p:txBody>
      </p:sp>
    </p:spTree>
    <p:extLst>
      <p:ext uri="{BB962C8B-B14F-4D97-AF65-F5344CB8AC3E}">
        <p14:creationId xmlns:p14="http://schemas.microsoft.com/office/powerpoint/2010/main" val="515405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C730B1E-EC44-30CF-0CEB-5F925869954F}"/>
              </a:ext>
            </a:extLst>
          </p:cNvPr>
          <p:cNvSpPr>
            <a:spLocks noGrp="1"/>
          </p:cNvSpPr>
          <p:nvPr>
            <p:ph type="dt" sz="half" idx="10"/>
          </p:nvPr>
        </p:nvSpPr>
        <p:spPr/>
        <p:txBody>
          <a:bodyPr/>
          <a:lstStyle>
            <a:lvl1pPr>
              <a:defRPr/>
            </a:lvl1pPr>
          </a:lstStyle>
          <a:p>
            <a:pPr>
              <a:defRPr/>
            </a:pPr>
            <a:fld id="{BEE45A7E-C89D-429F-B74A-BDED8998476A}" type="datetime1">
              <a:rPr lang="en-US"/>
              <a:pPr>
                <a:defRPr/>
              </a:pPr>
              <a:t>3/1/2025</a:t>
            </a:fld>
            <a:endParaRPr lang="en-US"/>
          </a:p>
        </p:txBody>
      </p:sp>
      <p:sp>
        <p:nvSpPr>
          <p:cNvPr id="8" name="Footer Placeholder 4">
            <a:extLst>
              <a:ext uri="{FF2B5EF4-FFF2-40B4-BE49-F238E27FC236}">
                <a16:creationId xmlns:a16="http://schemas.microsoft.com/office/drawing/2014/main" id="{60A3E724-9BC4-64D5-EE84-A7242910497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5B7BC3E-D219-5142-8779-921B592D17C5}"/>
              </a:ext>
            </a:extLst>
          </p:cNvPr>
          <p:cNvSpPr>
            <a:spLocks noGrp="1"/>
          </p:cNvSpPr>
          <p:nvPr>
            <p:ph type="sldNum" sz="quarter" idx="12"/>
          </p:nvPr>
        </p:nvSpPr>
        <p:spPr/>
        <p:txBody>
          <a:bodyPr/>
          <a:lstStyle>
            <a:lvl1pPr>
              <a:defRPr/>
            </a:lvl1pPr>
          </a:lstStyle>
          <a:p>
            <a:pPr>
              <a:defRPr/>
            </a:pPr>
            <a:fld id="{A433A012-682A-4518-BDEF-4DF9323B9FCE}" type="slidenum">
              <a:rPr lang="en-US" altLang="en-US"/>
              <a:pPr>
                <a:defRPr/>
              </a:pPr>
              <a:t>‹#›</a:t>
            </a:fld>
            <a:endParaRPr lang="en-US" altLang="en-US"/>
          </a:p>
        </p:txBody>
      </p:sp>
    </p:spTree>
    <p:extLst>
      <p:ext uri="{BB962C8B-B14F-4D97-AF65-F5344CB8AC3E}">
        <p14:creationId xmlns:p14="http://schemas.microsoft.com/office/powerpoint/2010/main" val="4110974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7288A79-2771-EF67-3BAC-1BA2D65E368C}"/>
              </a:ext>
            </a:extLst>
          </p:cNvPr>
          <p:cNvSpPr>
            <a:spLocks noGrp="1"/>
          </p:cNvSpPr>
          <p:nvPr>
            <p:ph type="dt" sz="half" idx="10"/>
          </p:nvPr>
        </p:nvSpPr>
        <p:spPr/>
        <p:txBody>
          <a:bodyPr/>
          <a:lstStyle>
            <a:lvl1pPr>
              <a:defRPr/>
            </a:lvl1pPr>
          </a:lstStyle>
          <a:p>
            <a:pPr>
              <a:defRPr/>
            </a:pPr>
            <a:fld id="{CDE89FD7-5DDD-4F46-9AE1-7BB5C16BB2A6}" type="datetime1">
              <a:rPr lang="en-US"/>
              <a:pPr>
                <a:defRPr/>
              </a:pPr>
              <a:t>3/1/2025</a:t>
            </a:fld>
            <a:endParaRPr lang="en-US"/>
          </a:p>
        </p:txBody>
      </p:sp>
      <p:sp>
        <p:nvSpPr>
          <p:cNvPr id="4" name="Footer Placeholder 4">
            <a:extLst>
              <a:ext uri="{FF2B5EF4-FFF2-40B4-BE49-F238E27FC236}">
                <a16:creationId xmlns:a16="http://schemas.microsoft.com/office/drawing/2014/main" id="{E29E6FE6-1476-D274-8967-0955CB353E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C927D22-BE99-4AB7-79E2-C88A3EB8D23A}"/>
              </a:ext>
            </a:extLst>
          </p:cNvPr>
          <p:cNvSpPr>
            <a:spLocks noGrp="1"/>
          </p:cNvSpPr>
          <p:nvPr>
            <p:ph type="sldNum" sz="quarter" idx="12"/>
          </p:nvPr>
        </p:nvSpPr>
        <p:spPr/>
        <p:txBody>
          <a:bodyPr/>
          <a:lstStyle>
            <a:lvl1pPr>
              <a:defRPr/>
            </a:lvl1pPr>
          </a:lstStyle>
          <a:p>
            <a:pPr>
              <a:defRPr/>
            </a:pPr>
            <a:fld id="{31BE5C9A-1AF5-498B-9CD3-1C3928133D7A}" type="slidenum">
              <a:rPr lang="en-US" altLang="en-US"/>
              <a:pPr>
                <a:defRPr/>
              </a:pPr>
              <a:t>‹#›</a:t>
            </a:fld>
            <a:endParaRPr lang="en-US" altLang="en-US"/>
          </a:p>
        </p:txBody>
      </p:sp>
    </p:spTree>
    <p:extLst>
      <p:ext uri="{BB962C8B-B14F-4D97-AF65-F5344CB8AC3E}">
        <p14:creationId xmlns:p14="http://schemas.microsoft.com/office/powerpoint/2010/main" val="2761953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9682B8E-DF79-B70B-A863-BA0A956ED0CF}"/>
              </a:ext>
            </a:extLst>
          </p:cNvPr>
          <p:cNvSpPr>
            <a:spLocks noGrp="1"/>
          </p:cNvSpPr>
          <p:nvPr>
            <p:ph type="dt" sz="half" idx="10"/>
          </p:nvPr>
        </p:nvSpPr>
        <p:spPr/>
        <p:txBody>
          <a:bodyPr/>
          <a:lstStyle>
            <a:lvl1pPr>
              <a:defRPr/>
            </a:lvl1pPr>
          </a:lstStyle>
          <a:p>
            <a:pPr>
              <a:defRPr/>
            </a:pPr>
            <a:fld id="{BD4AE721-B05D-45F9-8F0F-C49CF7DA1F57}" type="datetime1">
              <a:rPr lang="en-US"/>
              <a:pPr>
                <a:defRPr/>
              </a:pPr>
              <a:t>3/1/2025</a:t>
            </a:fld>
            <a:endParaRPr lang="en-US"/>
          </a:p>
        </p:txBody>
      </p:sp>
      <p:sp>
        <p:nvSpPr>
          <p:cNvPr id="3" name="Footer Placeholder 4">
            <a:extLst>
              <a:ext uri="{FF2B5EF4-FFF2-40B4-BE49-F238E27FC236}">
                <a16:creationId xmlns:a16="http://schemas.microsoft.com/office/drawing/2014/main" id="{05DC0B8B-C9C9-DCC7-8DC3-76ADCEA9D49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625642B-B3C3-39AF-EC3D-3F9A39AA1A26}"/>
              </a:ext>
            </a:extLst>
          </p:cNvPr>
          <p:cNvSpPr>
            <a:spLocks noGrp="1"/>
          </p:cNvSpPr>
          <p:nvPr>
            <p:ph type="sldNum" sz="quarter" idx="12"/>
          </p:nvPr>
        </p:nvSpPr>
        <p:spPr/>
        <p:txBody>
          <a:bodyPr/>
          <a:lstStyle>
            <a:lvl1pPr>
              <a:defRPr/>
            </a:lvl1pPr>
          </a:lstStyle>
          <a:p>
            <a:pPr>
              <a:defRPr/>
            </a:pPr>
            <a:fld id="{8FA178A8-5B4E-4B8C-8457-AE590FACFE90}" type="slidenum">
              <a:rPr lang="en-US" altLang="en-US"/>
              <a:pPr>
                <a:defRPr/>
              </a:pPr>
              <a:t>‹#›</a:t>
            </a:fld>
            <a:endParaRPr lang="en-US" altLang="en-US"/>
          </a:p>
        </p:txBody>
      </p:sp>
    </p:spTree>
    <p:extLst>
      <p:ext uri="{BB962C8B-B14F-4D97-AF65-F5344CB8AC3E}">
        <p14:creationId xmlns:p14="http://schemas.microsoft.com/office/powerpoint/2010/main" val="3527864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E376558-5B22-591E-2771-32E1DEA531A3}"/>
              </a:ext>
            </a:extLst>
          </p:cNvPr>
          <p:cNvSpPr>
            <a:spLocks noGrp="1"/>
          </p:cNvSpPr>
          <p:nvPr>
            <p:ph type="dt" sz="half" idx="10"/>
          </p:nvPr>
        </p:nvSpPr>
        <p:spPr/>
        <p:txBody>
          <a:bodyPr/>
          <a:lstStyle>
            <a:lvl1pPr>
              <a:defRPr/>
            </a:lvl1pPr>
          </a:lstStyle>
          <a:p>
            <a:pPr>
              <a:defRPr/>
            </a:pPr>
            <a:fld id="{38DA7655-B976-4E05-8BD8-6ECC68D2D958}" type="datetime1">
              <a:rPr lang="en-US"/>
              <a:pPr>
                <a:defRPr/>
              </a:pPr>
              <a:t>3/1/2025</a:t>
            </a:fld>
            <a:endParaRPr lang="en-US"/>
          </a:p>
        </p:txBody>
      </p:sp>
      <p:sp>
        <p:nvSpPr>
          <p:cNvPr id="6" name="Footer Placeholder 4">
            <a:extLst>
              <a:ext uri="{FF2B5EF4-FFF2-40B4-BE49-F238E27FC236}">
                <a16:creationId xmlns:a16="http://schemas.microsoft.com/office/drawing/2014/main" id="{C1D3FAF1-F1D7-14F9-4A12-A25C86C5904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0FF3496-F37A-170E-625B-257C90D31DCE}"/>
              </a:ext>
            </a:extLst>
          </p:cNvPr>
          <p:cNvSpPr>
            <a:spLocks noGrp="1"/>
          </p:cNvSpPr>
          <p:nvPr>
            <p:ph type="sldNum" sz="quarter" idx="12"/>
          </p:nvPr>
        </p:nvSpPr>
        <p:spPr/>
        <p:txBody>
          <a:bodyPr/>
          <a:lstStyle>
            <a:lvl1pPr>
              <a:defRPr/>
            </a:lvl1pPr>
          </a:lstStyle>
          <a:p>
            <a:pPr>
              <a:defRPr/>
            </a:pPr>
            <a:fld id="{76E677B1-30E7-434F-9941-CB2F833F3220}" type="slidenum">
              <a:rPr lang="en-US" altLang="en-US"/>
              <a:pPr>
                <a:defRPr/>
              </a:pPr>
              <a:t>‹#›</a:t>
            </a:fld>
            <a:endParaRPr lang="en-US" altLang="en-US"/>
          </a:p>
        </p:txBody>
      </p:sp>
    </p:spTree>
    <p:extLst>
      <p:ext uri="{BB962C8B-B14F-4D97-AF65-F5344CB8AC3E}">
        <p14:creationId xmlns:p14="http://schemas.microsoft.com/office/powerpoint/2010/main" val="194967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BE4FA35-A157-9028-1487-C0307C1507CF}"/>
              </a:ext>
            </a:extLst>
          </p:cNvPr>
          <p:cNvSpPr>
            <a:spLocks noGrp="1"/>
          </p:cNvSpPr>
          <p:nvPr>
            <p:ph type="dt" sz="half" idx="10"/>
          </p:nvPr>
        </p:nvSpPr>
        <p:spPr/>
        <p:txBody>
          <a:bodyPr/>
          <a:lstStyle>
            <a:lvl1pPr>
              <a:defRPr/>
            </a:lvl1pPr>
          </a:lstStyle>
          <a:p>
            <a:pPr>
              <a:defRPr/>
            </a:pPr>
            <a:fld id="{58D9F72C-6622-4CA0-88AB-9018E921D68A}" type="datetime1">
              <a:rPr lang="en-US"/>
              <a:pPr>
                <a:defRPr/>
              </a:pPr>
              <a:t>3/1/2025</a:t>
            </a:fld>
            <a:endParaRPr lang="en-US"/>
          </a:p>
        </p:txBody>
      </p:sp>
      <p:sp>
        <p:nvSpPr>
          <p:cNvPr id="6" name="Footer Placeholder 4">
            <a:extLst>
              <a:ext uri="{FF2B5EF4-FFF2-40B4-BE49-F238E27FC236}">
                <a16:creationId xmlns:a16="http://schemas.microsoft.com/office/drawing/2014/main" id="{55B372FF-E33F-7747-E37B-4E65CDAC59A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CE72108-02D0-F3EB-2296-21B3D6A397D7}"/>
              </a:ext>
            </a:extLst>
          </p:cNvPr>
          <p:cNvSpPr>
            <a:spLocks noGrp="1"/>
          </p:cNvSpPr>
          <p:nvPr>
            <p:ph type="sldNum" sz="quarter" idx="12"/>
          </p:nvPr>
        </p:nvSpPr>
        <p:spPr/>
        <p:txBody>
          <a:bodyPr/>
          <a:lstStyle>
            <a:lvl1pPr>
              <a:defRPr/>
            </a:lvl1pPr>
          </a:lstStyle>
          <a:p>
            <a:pPr>
              <a:defRPr/>
            </a:pPr>
            <a:fld id="{02265065-FB24-437B-A4A8-2BE38A285E4A}" type="slidenum">
              <a:rPr lang="en-US" altLang="en-US"/>
              <a:pPr>
                <a:defRPr/>
              </a:pPr>
              <a:t>‹#›</a:t>
            </a:fld>
            <a:endParaRPr lang="en-US" altLang="en-US"/>
          </a:p>
        </p:txBody>
      </p:sp>
    </p:spTree>
    <p:extLst>
      <p:ext uri="{BB962C8B-B14F-4D97-AF65-F5344CB8AC3E}">
        <p14:creationId xmlns:p14="http://schemas.microsoft.com/office/powerpoint/2010/main" val="1629549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AD5B5D3-87FD-6205-407C-E07AEC58DFC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518A29B-9BC4-86CB-2D90-7D14CA652C37}"/>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97C96B1-C69D-6230-94DF-155C1AE46297}"/>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2358E0D-F901-4FA7-8C44-5833364CA777}" type="datetime1">
              <a:rPr lang="en-US"/>
              <a:pPr>
                <a:defRPr/>
              </a:pPr>
              <a:t>3/1/2025</a:t>
            </a:fld>
            <a:endParaRPr lang="en-US"/>
          </a:p>
        </p:txBody>
      </p:sp>
      <p:sp>
        <p:nvSpPr>
          <p:cNvPr id="5" name="Footer Placeholder 4">
            <a:extLst>
              <a:ext uri="{FF2B5EF4-FFF2-40B4-BE49-F238E27FC236}">
                <a16:creationId xmlns:a16="http://schemas.microsoft.com/office/drawing/2014/main" id="{6B547065-461A-A647-E453-CE7946C20D4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052909A-99A7-913C-1861-C84C852C7302}"/>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EC92EE34-EA97-4C23-8C12-2CE1A92C245A}" type="slidenum">
              <a:rPr lang="en-US" altLang="en-US"/>
              <a:pPr>
                <a:defRPr/>
              </a:pPr>
              <a:t>‹#›</a:t>
            </a:fld>
            <a:endParaRPr lang="en-US" altLang="en-US"/>
          </a:p>
        </p:txBody>
      </p:sp>
    </p:spTree>
    <p:extLst>
      <p:ext uri="{BB962C8B-B14F-4D97-AF65-F5344CB8AC3E}">
        <p14:creationId xmlns:p14="http://schemas.microsoft.com/office/powerpoint/2010/main" val="3599723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5" Target="../media/image5.jpeg" Type="http://schemas.openxmlformats.org/officeDocument/2006/relationships/image"/><Relationship Id="rId4" Target="../media/image4.jpeg" Type="http://schemas.openxmlformats.org/officeDocument/2006/relationships/image"/></Relationships>
</file>

<file path=ppt/slides/_rels/slide10.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17.jpe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11.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5" Target="../media/image5.jpeg" Type="http://schemas.openxmlformats.org/officeDocument/2006/relationships/image"/><Relationship Id="rId4" Target="../media/image4.jpeg" Type="http://schemas.openxmlformats.org/officeDocument/2006/relationships/image"/></Relationships>
</file>

<file path=ppt/slides/_rels/slide12.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18.jpe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13.xml.rels><?xml version="1.0" encoding="UTF-8" standalone="yes" ?><Relationships xmlns="http://schemas.openxmlformats.org/package/2006/relationships"><Relationship Id="rId3" Target="../media/image3.jpeg" Type="http://schemas.openxmlformats.org/officeDocument/2006/relationships/image"/><Relationship Id="rId7" Target="../media/image6.emf"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embeddings/Microsoft_Word_Document.docx" Type="http://schemas.openxmlformats.org/officeDocument/2006/relationships/package"/><Relationship Id="rId5" Target="../media/image5.jpeg" Type="http://schemas.openxmlformats.org/officeDocument/2006/relationships/image"/><Relationship Id="rId4" Target="../media/image4.jpeg" Type="http://schemas.openxmlformats.org/officeDocument/2006/relationships/image"/></Relationships>
</file>

<file path=ppt/slides/_rels/slide14.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19.pn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15.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20.pn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16.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5" Target="../media/image5.jpeg" Type="http://schemas.openxmlformats.org/officeDocument/2006/relationships/image"/><Relationship Id="rId4" Target="../media/image4.jpeg" Type="http://schemas.openxmlformats.org/officeDocument/2006/relationships/image"/></Relationships>
</file>

<file path=ppt/slides/_rels/slide17.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5" Target="../media/image5.jpeg" Type="http://schemas.openxmlformats.org/officeDocument/2006/relationships/image"/><Relationship Id="rId4" Target="../media/image4.jpeg" Type="http://schemas.openxmlformats.org/officeDocument/2006/relationships/image"/></Relationships>
</file>

<file path=ppt/slides/_rels/slide18.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21.pn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19.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22.jpe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2.xml.rels><?xml version="1.0" encoding="UTF-8" standalone="yes" ?><Relationships xmlns="http://schemas.openxmlformats.org/package/2006/relationships"><Relationship Id="rId3" Target="../media/image3.jpeg" Type="http://schemas.openxmlformats.org/officeDocument/2006/relationships/image"/><Relationship Id="rId7" Target="../media/image6.emf"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embeddings/Microsoft_Word_Document.docx" Type="http://schemas.openxmlformats.org/officeDocument/2006/relationships/package"/><Relationship Id="rId5" Target="../media/image5.jpeg" Type="http://schemas.openxmlformats.org/officeDocument/2006/relationships/image"/><Relationship Id="rId4" Target="../media/image4.jpeg" Type="http://schemas.openxmlformats.org/officeDocument/2006/relationships/image"/></Relationships>
</file>

<file path=ppt/slides/_rels/slide20.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23.emf"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21.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5" Target="../media/image5.jpeg" Type="http://schemas.openxmlformats.org/officeDocument/2006/relationships/image"/><Relationship Id="rId4" Target="../media/image4.jpeg" Type="http://schemas.openxmlformats.org/officeDocument/2006/relationships/image"/></Relationships>
</file>

<file path=ppt/slides/_rels/slide3.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5" Target="../media/image5.jpeg" Type="http://schemas.openxmlformats.org/officeDocument/2006/relationships/image"/><Relationship Id="rId4" Target="../media/image4.jpeg" Type="http://schemas.openxmlformats.org/officeDocument/2006/relationships/image"/></Relationships>
</file>

<file path=ppt/slides/_rels/slide4.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5" Target="../media/image5.jpeg" Type="http://schemas.openxmlformats.org/officeDocument/2006/relationships/image"/><Relationship Id="rId4" Target="../media/image4.jpeg" Type="http://schemas.openxmlformats.org/officeDocument/2006/relationships/image"/></Relationships>
</file>

<file path=ppt/slides/_rels/slide5.xml.rels><?xml version="1.0" encoding="UTF-8" standalone="yes" ?><Relationships xmlns="http://schemas.openxmlformats.org/package/2006/relationships"><Relationship Id="rId8" Target="../media/image9.jpeg" Type="http://schemas.openxmlformats.org/officeDocument/2006/relationships/image"/><Relationship Id="rId3" Target="../media/image3.jpeg" Type="http://schemas.openxmlformats.org/officeDocument/2006/relationships/image"/><Relationship Id="rId7" Target="../media/image8.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7.jpe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6.xml.rels><?xml version="1.0" encoding="UTF-8" standalone="yes" ?><Relationships xmlns="http://schemas.openxmlformats.org/package/2006/relationships"><Relationship Id="rId3" Target="../media/image2.jpeg" Type="http://schemas.openxmlformats.org/officeDocument/2006/relationships/image"/><Relationship Id="rId7" Target="../media/image10.jpeg" Type="http://schemas.openxmlformats.org/officeDocument/2006/relationships/image"/><Relationship Id="rId2" Target="../notesSlides/notesSlide1.xml" Type="http://schemas.openxmlformats.org/officeDocument/2006/relationships/notesSlide"/><Relationship Id="rId1" Target="../slideLayouts/slideLayout7.xml" Type="http://schemas.openxmlformats.org/officeDocument/2006/relationships/slideLayout"/><Relationship Id="rId6" Target="../media/image5.jpeg" Type="http://schemas.openxmlformats.org/officeDocument/2006/relationships/image"/><Relationship Id="rId5" Target="../media/image4.jpeg" Type="http://schemas.openxmlformats.org/officeDocument/2006/relationships/image"/><Relationship Id="rId4" Target="../media/image3.jpeg" Type="http://schemas.openxmlformats.org/officeDocument/2006/relationships/image"/></Relationships>
</file>

<file path=ppt/slides/_rels/slide7.xml.rels><?xml version="1.0" encoding="UTF-8" standalone="yes" ?><Relationships xmlns="http://schemas.openxmlformats.org/package/2006/relationships"><Relationship Id="rId3" Target="../media/image3.jpeg" Type="http://schemas.openxmlformats.org/officeDocument/2006/relationships/image"/><Relationship Id="rId7" Target="../media/image12.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11.jpe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8.xml.rels><?xml version="1.0" encoding="UTF-8" standalone="yes" ?><Relationships xmlns="http://schemas.openxmlformats.org/package/2006/relationships"><Relationship Id="rId3" Target="../media/image3.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13.jpe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_rels/slide9.xml.rels><?xml version="1.0" encoding="UTF-8" standalone="yes" ?><Relationships xmlns="http://schemas.openxmlformats.org/package/2006/relationships"><Relationship Id="rId8" Target="../media/image16.jpeg" Type="http://schemas.openxmlformats.org/officeDocument/2006/relationships/image"/><Relationship Id="rId3" Target="../media/image3.jpeg" Type="http://schemas.openxmlformats.org/officeDocument/2006/relationships/image"/><Relationship Id="rId7" Target="../media/image15.jpeg" Type="http://schemas.openxmlformats.org/officeDocument/2006/relationships/image"/><Relationship Id="rId2" Target="../media/image2.jpeg" Type="http://schemas.openxmlformats.org/officeDocument/2006/relationships/image"/><Relationship Id="rId1" Target="../slideLayouts/slideLayout7.xml" Type="http://schemas.openxmlformats.org/officeDocument/2006/relationships/slideLayout"/><Relationship Id="rId6" Target="../media/image14.jpeg" Type="http://schemas.openxmlformats.org/officeDocument/2006/relationships/image"/><Relationship Id="rId5" Target="../media/image5.jpeg" Type="http://schemas.openxmlformats.org/officeDocument/2006/relationships/image"/><Relationship Id="rId4" Target="../media/image4.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6583FC7F-F06A-D7F1-118D-A076E4B8B0C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0D0CEFA-6BBE-7D49-30BB-A5C80D04977F}"/>
              </a:ext>
            </a:extLst>
          </p:cNvPr>
          <p:cNvPicPr>
            <a:picLocks noChangeAspect="1"/>
          </p:cNvPicPr>
          <p:nvPr/>
        </p:nvPicPr>
        <p:blipFill>
          <a:blip r:embed="rId2"/>
          <a:stretch>
            <a:fillRect/>
          </a:stretch>
        </p:blipFill>
        <p:spPr>
          <a:xfrm>
            <a:off x="8803443" y="5910942"/>
            <a:ext cx="944558" cy="859971"/>
          </a:xfrm>
          <a:prstGeom prst="rect">
            <a:avLst/>
          </a:prstGeom>
        </p:spPr>
      </p:pic>
      <p:pic>
        <p:nvPicPr>
          <p:cNvPr id="3" name="Picture 2">
            <a:extLst>
              <a:ext uri="{FF2B5EF4-FFF2-40B4-BE49-F238E27FC236}">
                <a16:creationId xmlns:a16="http://schemas.microsoft.com/office/drawing/2014/main" id="{785FA6FB-FA9E-6F58-CC2C-79D31FF74D24}"/>
              </a:ext>
            </a:extLst>
          </p:cNvPr>
          <p:cNvPicPr>
            <a:picLocks noChangeAspect="1"/>
          </p:cNvPicPr>
          <p:nvPr/>
        </p:nvPicPr>
        <p:blipFill>
          <a:blip r:embed="rId3"/>
          <a:srcRect l="290" r="118"/>
          <a:stretch/>
        </p:blipFill>
        <p:spPr>
          <a:xfrm>
            <a:off x="352268" y="233042"/>
            <a:ext cx="1524000" cy="1432684"/>
          </a:xfrm>
          <a:prstGeom prst="rect">
            <a:avLst/>
          </a:prstGeom>
        </p:spPr>
      </p:pic>
      <p:pic>
        <p:nvPicPr>
          <p:cNvPr id="4" name="Picture 3">
            <a:extLst>
              <a:ext uri="{FF2B5EF4-FFF2-40B4-BE49-F238E27FC236}">
                <a16:creationId xmlns:a16="http://schemas.microsoft.com/office/drawing/2014/main" id="{AD6691EA-D14C-52B7-053C-C2CEB6737624}"/>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866E8BFB-5E0D-FB1E-14B3-BF4526231826}"/>
              </a:ext>
            </a:extLst>
          </p:cNvPr>
          <p:cNvPicPr>
            <a:picLocks noChangeAspect="1"/>
          </p:cNvPicPr>
          <p:nvPr/>
        </p:nvPicPr>
        <p:blipFill>
          <a:blip r:embed="rId5"/>
          <a:stretch>
            <a:fillRect/>
          </a:stretch>
        </p:blipFill>
        <p:spPr>
          <a:xfrm>
            <a:off x="1876268" y="6028908"/>
            <a:ext cx="567731" cy="653426"/>
          </a:xfrm>
          <a:prstGeom prst="rect">
            <a:avLst/>
          </a:prstGeom>
        </p:spPr>
      </p:pic>
      <p:sp>
        <p:nvSpPr>
          <p:cNvPr id="6" name="TextBox 5">
            <a:extLst>
              <a:ext uri="{FF2B5EF4-FFF2-40B4-BE49-F238E27FC236}">
                <a16:creationId xmlns:a16="http://schemas.microsoft.com/office/drawing/2014/main" id="{F4649B5C-E9D2-498E-6DEE-C3BC331AA923}"/>
              </a:ext>
            </a:extLst>
          </p:cNvPr>
          <p:cNvSpPr txBox="1"/>
          <p:nvPr/>
        </p:nvSpPr>
        <p:spPr>
          <a:xfrm>
            <a:off x="435429" y="2189772"/>
            <a:ext cx="11110221" cy="3108543"/>
          </a:xfrm>
          <a:prstGeom prst="rect">
            <a:avLst/>
          </a:prstGeom>
          <a:noFill/>
        </p:spPr>
        <p:txBody>
          <a:bodyPr rtlCol="0" wrap="none">
            <a:spAutoFit/>
          </a:bodyPr>
          <a:lstStyle/>
          <a:p>
            <a:r>
              <a:rPr b="1" dirty="0" lang="en-GB" sz="5400"/>
              <a:t>Climate Change and Cocoa Production</a:t>
            </a:r>
          </a:p>
          <a:p>
            <a:endParaRPr b="1" dirty="0" lang="en-GB" sz="5400"/>
          </a:p>
          <a:p>
            <a:pPr algn="ctr"/>
            <a:r>
              <a:rPr b="1" dirty="0" lang="en-GB" sz="4400"/>
              <a:t>Devon Schools’ Fairtrade Conference</a:t>
            </a:r>
          </a:p>
          <a:p>
            <a:pPr algn="ctr"/>
            <a:r>
              <a:rPr b="1" dirty="0" lang="en-GB" sz="4400"/>
              <a:t>2025</a:t>
            </a:r>
          </a:p>
        </p:txBody>
      </p:sp>
    </p:spTree>
    <p:extLst>
      <p:ext uri="{BB962C8B-B14F-4D97-AF65-F5344CB8AC3E}">
        <p14:creationId xmlns:p14="http://schemas.microsoft.com/office/powerpoint/2010/main" val="142547828"/>
      </p:ext>
    </p:extLst>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9C6CA78D-21D8-38EA-A01A-0575D0B4043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9A0E6AF-E61E-04AD-FFFD-21AE4FCAC512}"/>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D87CBDF6-5C26-C9D9-51FD-136E39D9A61D}"/>
              </a:ext>
            </a:extLst>
          </p:cNvPr>
          <p:cNvPicPr>
            <a:picLocks noChangeAspect="1"/>
          </p:cNvPicPr>
          <p:nvPr/>
        </p:nvPicPr>
        <p:blipFill>
          <a:blip r:embed="rId3"/>
          <a:srcRect l="290" r="118"/>
          <a:stretch/>
        </p:blipFill>
        <p:spPr>
          <a:xfrm>
            <a:off x="154955" y="175666"/>
            <a:ext cx="1524000" cy="1432684"/>
          </a:xfrm>
          <a:prstGeom prst="rect">
            <a:avLst/>
          </a:prstGeom>
        </p:spPr>
      </p:pic>
      <p:pic>
        <p:nvPicPr>
          <p:cNvPr id="4" name="Picture 3">
            <a:extLst>
              <a:ext uri="{FF2B5EF4-FFF2-40B4-BE49-F238E27FC236}">
                <a16:creationId xmlns:a16="http://schemas.microsoft.com/office/drawing/2014/main" id="{961BF500-7864-90AC-02B7-A2BF44D0D829}"/>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49FE00C4-2B85-9FF4-C939-3B483D27FF20}"/>
              </a:ext>
            </a:extLst>
          </p:cNvPr>
          <p:cNvPicPr>
            <a:picLocks noChangeAspect="1"/>
          </p:cNvPicPr>
          <p:nvPr/>
        </p:nvPicPr>
        <p:blipFill>
          <a:blip r:embed="rId5"/>
          <a:stretch>
            <a:fillRect/>
          </a:stretch>
        </p:blipFill>
        <p:spPr>
          <a:xfrm>
            <a:off x="1773010" y="6034471"/>
            <a:ext cx="616561" cy="709627"/>
          </a:xfrm>
          <a:prstGeom prst="rect">
            <a:avLst/>
          </a:prstGeom>
        </p:spPr>
      </p:pic>
      <p:pic>
        <p:nvPicPr>
          <p:cNvPr id="6" name="Picture 5">
            <a:extLst>
              <a:ext uri="{FF2B5EF4-FFF2-40B4-BE49-F238E27FC236}">
                <a16:creationId xmlns:a16="http://schemas.microsoft.com/office/drawing/2014/main" id="{0A346AA3-E9D0-D580-2B16-0C844D4DF8A2}"/>
              </a:ext>
            </a:extLst>
          </p:cNvPr>
          <p:cNvPicPr>
            <a:picLocks noChangeAspect="1"/>
          </p:cNvPicPr>
          <p:nvPr/>
        </p:nvPicPr>
        <p:blipFill>
          <a:blip r:embed="rId6"/>
          <a:stretch>
            <a:fillRect/>
          </a:stretch>
        </p:blipFill>
        <p:spPr>
          <a:xfrm>
            <a:off x="3834283" y="87085"/>
            <a:ext cx="8357717" cy="5572900"/>
          </a:xfrm>
          <a:prstGeom prst="rect">
            <a:avLst/>
          </a:prstGeom>
        </p:spPr>
      </p:pic>
      <p:sp>
        <p:nvSpPr>
          <p:cNvPr id="8" name="TextBox 7">
            <a:extLst>
              <a:ext uri="{FF2B5EF4-FFF2-40B4-BE49-F238E27FC236}">
                <a16:creationId xmlns:a16="http://schemas.microsoft.com/office/drawing/2014/main" id="{0A05555A-ABAF-06C5-F567-07E6188FED6D}"/>
              </a:ext>
            </a:extLst>
          </p:cNvPr>
          <p:cNvSpPr txBox="1"/>
          <p:nvPr/>
        </p:nvSpPr>
        <p:spPr>
          <a:xfrm>
            <a:off x="-222022" y="1566557"/>
            <a:ext cx="4056305" cy="4093428"/>
          </a:xfrm>
          <a:prstGeom prst="rect">
            <a:avLst/>
          </a:prstGeom>
          <a:noFill/>
        </p:spPr>
        <p:txBody>
          <a:bodyPr wrap="square">
            <a:spAutoFit/>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b="1" baseline="0" cap="none" dirty="0" i="0" kern="1200" kumimoji="0" lang="en-GB" noProof="0" normalizeH="0" spc="0" strike="noStrike" sz="3600" u="none">
                <a:ln>
                  <a:noFill/>
                </a:ln>
                <a:solidFill>
                  <a:prstClr val="black"/>
                </a:solidFill>
                <a:effectLst/>
                <a:uLnTx/>
                <a:uFillTx/>
                <a:latin panose="020F0502020204030204" typeface="Calibri"/>
                <a:ea typeface="+mn-ea"/>
                <a:cs typeface="+mn-cs"/>
              </a:rPr>
              <a:t>Use of technology </a:t>
            </a:r>
          </a:p>
          <a:p>
            <a:pPr algn="ctr" defTabSz="457200" eaLnBrk="1" fontAlgn="auto" hangingPunct="1" indent="0" latinLnBrk="0" lvl="0" marL="0" marR="0" rtl="0">
              <a:lnSpc>
                <a:spcPct val="100000"/>
              </a:lnSpc>
              <a:spcBef>
                <a:spcPts val="0"/>
              </a:spcBef>
              <a:spcAft>
                <a:spcPts val="0"/>
              </a:spcAft>
              <a:buClrTx/>
              <a:buSzTx/>
              <a:buFontTx/>
              <a:buNone/>
              <a:tabLst/>
              <a:defRPr/>
            </a:pPr>
            <a:r>
              <a:rPr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radio, smart phones and computers</a:t>
            </a:r>
          </a:p>
          <a:p>
            <a:pPr algn="ctr" defTabSz="457200" eaLnBrk="1" fontAlgn="auto" hangingPunct="1" indent="0" latinLnBrk="0" lvl="0" marL="0" marR="0" rtl="0">
              <a:lnSpc>
                <a:spcPct val="100000"/>
              </a:lnSpc>
              <a:spcBef>
                <a:spcPts val="0"/>
              </a:spcBef>
              <a:spcAft>
                <a:spcPts val="0"/>
              </a:spcAft>
              <a:buClrTx/>
              <a:buSzTx/>
              <a:buFontTx/>
              <a:buNone/>
              <a:tabLst/>
              <a:defRPr/>
            </a:pP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to give </a:t>
            </a:r>
            <a:r>
              <a:rPr dirty="0" lang="en-GB" sz="3200">
                <a:solidFill>
                  <a:prstClr val="black"/>
                </a:solidFill>
                <a:latin panose="020F0502020204030204" typeface="Calibri"/>
              </a:rPr>
              <a:t>updates </a:t>
            </a: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on</a:t>
            </a:r>
          </a:p>
          <a:p>
            <a:pPr algn="ctr" defTabSz="457200" eaLnBrk="1" fontAlgn="auto" hangingPunct="1" indent="0" latinLnBrk="0" lvl="0" marL="0" marR="0" rtl="0">
              <a:lnSpc>
                <a:spcPct val="100000"/>
              </a:lnSpc>
              <a:spcBef>
                <a:spcPts val="0"/>
              </a:spcBef>
              <a:spcAft>
                <a:spcPts val="0"/>
              </a:spcAft>
              <a:buClrTx/>
              <a:buSzTx/>
              <a:buFontTx/>
              <a:buNone/>
              <a:tabLst/>
              <a:defRPr/>
            </a:pP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weather reports and advice to help cocoa farmers </a:t>
            </a:r>
          </a:p>
          <a:p>
            <a:pPr algn="ctr" defTabSz="457200" eaLnBrk="1" fontAlgn="auto" hangingPunct="1" indent="0" latinLnBrk="0" lvl="0" marL="0" marR="0" rtl="0">
              <a:lnSpc>
                <a:spcPct val="100000"/>
              </a:lnSpc>
              <a:spcBef>
                <a:spcPts val="0"/>
              </a:spcBef>
              <a:spcAft>
                <a:spcPts val="0"/>
              </a:spcAft>
              <a:buClrTx/>
              <a:buSzTx/>
              <a:buFontTx/>
              <a:buNone/>
              <a:tabLst/>
              <a:defRPr/>
            </a:pPr>
            <a:r>
              <a:rPr dirty="0" lang="en-GB" sz="3200">
                <a:solidFill>
                  <a:prstClr val="black"/>
                </a:solidFill>
                <a:latin panose="020F0502020204030204" typeface="Calibri"/>
              </a:rPr>
              <a:t>prepare and plan.</a:t>
            </a:r>
            <a:endPar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endParaRPr>
          </a:p>
        </p:txBody>
      </p:sp>
    </p:spTree>
    <p:extLst>
      <p:ext uri="{BB962C8B-B14F-4D97-AF65-F5344CB8AC3E}">
        <p14:creationId xmlns:p14="http://schemas.microsoft.com/office/powerpoint/2010/main" val="2704997542"/>
      </p:ext>
    </p:extLst>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4BD0584F-3822-4E6A-8178-E8B2A5C47C0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51DB05A-F50D-88AB-3AC3-9D6C54967F90}"/>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292BCF55-0EFC-37BD-3CCD-2A14A6CE39D9}"/>
              </a:ext>
            </a:extLst>
          </p:cNvPr>
          <p:cNvPicPr>
            <a:picLocks noChangeAspect="1"/>
          </p:cNvPicPr>
          <p:nvPr/>
        </p:nvPicPr>
        <p:blipFill>
          <a:blip r:embed="rId3"/>
          <a:srcRect l="290" r="118"/>
          <a:stretch/>
        </p:blipFill>
        <p:spPr>
          <a:xfrm>
            <a:off x="10235127" y="4105409"/>
            <a:ext cx="1524000" cy="1432684"/>
          </a:xfrm>
          <a:prstGeom prst="rect">
            <a:avLst/>
          </a:prstGeom>
        </p:spPr>
      </p:pic>
      <p:pic>
        <p:nvPicPr>
          <p:cNvPr id="4" name="Picture 3">
            <a:extLst>
              <a:ext uri="{FF2B5EF4-FFF2-40B4-BE49-F238E27FC236}">
                <a16:creationId xmlns:a16="http://schemas.microsoft.com/office/drawing/2014/main" id="{52FAEE7E-9A75-1A8D-BE6C-B776E2736441}"/>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46AACC2F-9E60-6C63-3993-A9C864674E86}"/>
              </a:ext>
            </a:extLst>
          </p:cNvPr>
          <p:cNvPicPr>
            <a:picLocks noChangeAspect="1"/>
          </p:cNvPicPr>
          <p:nvPr/>
        </p:nvPicPr>
        <p:blipFill>
          <a:blip r:embed="rId5"/>
          <a:stretch>
            <a:fillRect/>
          </a:stretch>
        </p:blipFill>
        <p:spPr>
          <a:xfrm>
            <a:off x="1773010" y="6034471"/>
            <a:ext cx="616561" cy="709627"/>
          </a:xfrm>
          <a:prstGeom prst="rect">
            <a:avLst/>
          </a:prstGeom>
        </p:spPr>
      </p:pic>
      <p:sp>
        <p:nvSpPr>
          <p:cNvPr id="7" name="TextBox 6">
            <a:extLst>
              <a:ext uri="{FF2B5EF4-FFF2-40B4-BE49-F238E27FC236}">
                <a16:creationId xmlns:a16="http://schemas.microsoft.com/office/drawing/2014/main" id="{B7E5AAB3-839C-8831-790D-8D094D994836}"/>
              </a:ext>
            </a:extLst>
          </p:cNvPr>
          <p:cNvSpPr txBox="1"/>
          <p:nvPr/>
        </p:nvSpPr>
        <p:spPr>
          <a:xfrm>
            <a:off x="0" y="326095"/>
            <a:ext cx="9772815" cy="5078313"/>
          </a:xfrm>
          <a:prstGeom prst="rect">
            <a:avLst/>
          </a:prstGeom>
          <a:noFill/>
        </p:spPr>
        <p:txBody>
          <a:bodyPr wrap="square">
            <a:spAutoFit/>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b="1" baseline="0" cap="none" dirty="0" i="0" kern="1200" kumimoji="0" lang="en-GB" noProof="0" normalizeH="0" spc="0" strike="noStrike" sz="3600" u="none">
                <a:ln>
                  <a:noFill/>
                </a:ln>
                <a:solidFill>
                  <a:prstClr val="black"/>
                </a:solidFill>
                <a:effectLst/>
                <a:uLnTx/>
                <a:uFillTx/>
                <a:latin panose="020F0502020204030204" typeface="Calibri"/>
                <a:ea typeface="+mn-ea"/>
                <a:cs typeface="+mn-cs"/>
              </a:rPr>
              <a:t>Some practical actions for cocoa farmers to live </a:t>
            </a:r>
          </a:p>
          <a:p>
            <a:pPr algn="ctr" defTabSz="457200" eaLnBrk="1" fontAlgn="auto" hangingPunct="1" indent="0" latinLnBrk="0" lvl="0" marL="0" marR="0" rtl="0">
              <a:lnSpc>
                <a:spcPct val="100000"/>
              </a:lnSpc>
              <a:spcBef>
                <a:spcPts val="0"/>
              </a:spcBef>
              <a:spcAft>
                <a:spcPts val="0"/>
              </a:spcAft>
              <a:buClrTx/>
              <a:buSzTx/>
              <a:buFontTx/>
              <a:buNone/>
              <a:tabLst/>
              <a:defRPr/>
            </a:pPr>
            <a:r>
              <a:rPr b="1" dirty="0" lang="en-GB" sz="3600">
                <a:solidFill>
                  <a:prstClr val="black"/>
                </a:solidFill>
                <a:latin panose="020F0502020204030204" typeface="Calibri"/>
              </a:rPr>
              <a:t>with</a:t>
            </a:r>
            <a:r>
              <a:rPr b="1" baseline="0" cap="none" dirty="0" i="0" kern="1200" kumimoji="0" lang="en-GB" noProof="0" normalizeH="0" spc="0" strike="noStrike" sz="3600" u="none">
                <a:ln>
                  <a:noFill/>
                </a:ln>
                <a:solidFill>
                  <a:prstClr val="black"/>
                </a:solidFill>
                <a:effectLst/>
                <a:uLnTx/>
                <a:uFillTx/>
                <a:latin panose="020F0502020204030204" typeface="Calibri"/>
                <a:ea typeface="+mn-ea"/>
                <a:cs typeface="+mn-cs"/>
              </a:rPr>
              <a:t> climate change in Ghana</a:t>
            </a:r>
          </a:p>
          <a:p>
            <a:pPr algn="l" defTabSz="457200" eaLnBrk="1" fontAlgn="auto" hangingPunct="1" indent="0" latinLnBrk="0" lvl="0" marL="0" marR="0" rtl="0">
              <a:lnSpc>
                <a:spcPct val="100000"/>
              </a:lnSpc>
              <a:spcBef>
                <a:spcPts val="0"/>
              </a:spcBef>
              <a:spcAft>
                <a:spcPts val="0"/>
              </a:spcAft>
              <a:buClrTx/>
              <a:buSzTx/>
              <a:buFontTx/>
              <a:buNone/>
              <a:tabLst/>
              <a:defRPr/>
            </a:pPr>
            <a:endParaRPr b="0" baseline="0" cap="none" dirty="0" i="0" kern="1200" kumimoji="0" lang="en-GB" noProof="0" normalizeH="0" spc="0" strike="noStrike" sz="2800" u="none">
              <a:ln>
                <a:noFill/>
              </a:ln>
              <a:solidFill>
                <a:prstClr val="black"/>
              </a:solidFill>
              <a:effectLst/>
              <a:uLnTx/>
              <a:uFillTx/>
              <a:latin panose="020F0502020204030204" typeface="Calibri"/>
              <a:ea typeface="+mn-ea"/>
              <a:cs typeface="+mn-cs"/>
            </a:endParaRPr>
          </a:p>
          <a:p>
            <a:pPr algn="l" defTabSz="457200" eaLnBrk="1" fontAlgn="auto" hangingPunct="1" indent="-457200" latinLnBrk="0" lvl="0" marL="457200" marR="0" rtl="0">
              <a:lnSpc>
                <a:spcPct val="100000"/>
              </a:lnSpc>
              <a:spcBef>
                <a:spcPts val="0"/>
              </a:spcBef>
              <a:spcAft>
                <a:spcPts val="0"/>
              </a:spcAft>
              <a:buClrTx/>
              <a:buSzTx/>
              <a:buFont charset="0" panose="020B0604020202020204" pitchFamily="34" typeface="Arial"/>
              <a:buChar char="•"/>
              <a:tabLst/>
              <a:defRPr/>
            </a:pPr>
            <a:r>
              <a:rPr b="1" baseline="0" cap="none" dirty="0" i="0" kern="1200" kumimoji="0" lang="en-GB" noProof="0" normalizeH="0" spc="0" strike="noStrike" sz="2800" u="none">
                <a:ln>
                  <a:noFill/>
                </a:ln>
                <a:solidFill>
                  <a:prstClr val="black"/>
                </a:solidFill>
                <a:effectLst/>
                <a:uLnTx/>
                <a:uFillTx/>
                <a:latin panose="020F0502020204030204" typeface="Calibri"/>
                <a:ea typeface="+mn-ea"/>
                <a:cs typeface="+mn-cs"/>
              </a:rPr>
              <a:t>Plant more trees </a:t>
            </a:r>
            <a:r>
              <a:rPr b="0" baseline="0" cap="none" dirty="0" i="0" kern="1200" kumimoji="0" lang="en-GB" noProof="0" normalizeH="0" spc="0" strike="noStrike" sz="2800" u="none">
                <a:ln>
                  <a:noFill/>
                </a:ln>
                <a:solidFill>
                  <a:prstClr val="black"/>
                </a:solidFill>
                <a:effectLst/>
                <a:uLnTx/>
                <a:uFillTx/>
                <a:latin panose="020F0502020204030204" typeface="Calibri"/>
                <a:ea typeface="+mn-ea"/>
                <a:cs typeface="+mn-cs"/>
              </a:rPr>
              <a:t>for shade on the cocoa farms. This will help shield them from the rise in temperature.</a:t>
            </a:r>
          </a:p>
          <a:p>
            <a:pPr algn="l" defTabSz="457200" eaLnBrk="1" fontAlgn="auto" hangingPunct="1" indent="-457200" latinLnBrk="0" lvl="0" marL="457200" marR="0" rtl="0">
              <a:lnSpc>
                <a:spcPct val="100000"/>
              </a:lnSpc>
              <a:spcBef>
                <a:spcPts val="0"/>
              </a:spcBef>
              <a:spcAft>
                <a:spcPts val="0"/>
              </a:spcAft>
              <a:buClrTx/>
              <a:buSzTx/>
              <a:buFont charset="0" panose="020B0604020202020204" pitchFamily="34" typeface="Arial"/>
              <a:buChar char="•"/>
              <a:tabLst/>
              <a:defRPr/>
            </a:pPr>
            <a:r>
              <a:rPr b="1" dirty="0" lang="en-GB" sz="2800">
                <a:solidFill>
                  <a:prstClr val="black"/>
                </a:solidFill>
                <a:latin panose="020F0502020204030204" typeface="Calibri"/>
              </a:rPr>
              <a:t>Research</a:t>
            </a:r>
            <a:r>
              <a:rPr dirty="0" lang="en-GB" sz="2800">
                <a:solidFill>
                  <a:prstClr val="black"/>
                </a:solidFill>
                <a:latin panose="020F0502020204030204" typeface="Calibri"/>
              </a:rPr>
              <a:t> -</a:t>
            </a:r>
            <a:r>
              <a:rPr b="0" baseline="0" cap="none" dirty="0" i="0" kern="1200" kumimoji="0" lang="en-GB" noProof="0" normalizeH="0" spc="0" strike="noStrike" sz="2800" u="none">
                <a:ln>
                  <a:noFill/>
                </a:ln>
                <a:solidFill>
                  <a:prstClr val="black"/>
                </a:solidFill>
                <a:effectLst/>
                <a:uLnTx/>
                <a:uFillTx/>
                <a:latin panose="020F0502020204030204" typeface="Calibri"/>
                <a:ea typeface="+mn-ea"/>
                <a:cs typeface="+mn-cs"/>
              </a:rPr>
              <a:t> hybrid cocoa trees are being developed to withstand higher temperatures and a variation in rainfall.</a:t>
            </a:r>
          </a:p>
          <a:p>
            <a:pPr algn="l" defTabSz="457200" eaLnBrk="1" fontAlgn="auto" hangingPunct="1" indent="-457200" latinLnBrk="0" lvl="0" marL="457200" marR="0" rtl="0">
              <a:lnSpc>
                <a:spcPct val="100000"/>
              </a:lnSpc>
              <a:spcBef>
                <a:spcPts val="0"/>
              </a:spcBef>
              <a:spcAft>
                <a:spcPts val="0"/>
              </a:spcAft>
              <a:buClrTx/>
              <a:buSzTx/>
              <a:buFont charset="0" panose="020B0604020202020204" pitchFamily="34" typeface="Arial"/>
              <a:buChar char="•"/>
              <a:tabLst/>
              <a:defRPr/>
            </a:pPr>
            <a:r>
              <a:rPr b="1" dirty="0" lang="en-GB" sz="2800">
                <a:solidFill>
                  <a:prstClr val="black"/>
                </a:solidFill>
                <a:latin panose="020F0502020204030204" typeface="Calibri"/>
              </a:rPr>
              <a:t>Weather forecast - </a:t>
            </a:r>
            <a:r>
              <a:rPr dirty="0" lang="en-GB" sz="2800">
                <a:solidFill>
                  <a:prstClr val="black"/>
                </a:solidFill>
                <a:latin panose="020F0502020204030204" typeface="Calibri"/>
              </a:rPr>
              <a:t>use</a:t>
            </a:r>
            <a:r>
              <a:rPr baseline="0" cap="none" dirty="0" i="0" kern="1200" kumimoji="0" lang="en-GB" noProof="0" normalizeH="0" spc="0" strike="noStrike" sz="2800" u="none">
                <a:ln>
                  <a:noFill/>
                </a:ln>
                <a:solidFill>
                  <a:prstClr val="black"/>
                </a:solidFill>
                <a:effectLst/>
                <a:uLnTx/>
                <a:uFillTx/>
                <a:latin panose="020F0502020204030204" typeface="Calibri"/>
                <a:ea typeface="+mn-ea"/>
                <a:cs typeface="+mn-cs"/>
              </a:rPr>
              <a:t> </a:t>
            </a:r>
            <a:r>
              <a:rPr dirty="0" lang="en-GB" sz="2800">
                <a:solidFill>
                  <a:prstClr val="black"/>
                </a:solidFill>
                <a:latin panose="020F0502020204030204" typeface="Calibri"/>
              </a:rPr>
              <a:t>of</a:t>
            </a:r>
            <a:r>
              <a:rPr b="0" baseline="0" cap="none" dirty="0" i="0" kern="1200" kumimoji="0" lang="en-GB" noProof="0" normalizeH="0" spc="0" strike="noStrike" sz="2800" u="none">
                <a:ln>
                  <a:noFill/>
                </a:ln>
                <a:solidFill>
                  <a:prstClr val="black"/>
                </a:solidFill>
                <a:effectLst/>
                <a:uLnTx/>
                <a:uFillTx/>
                <a:latin panose="020F0502020204030204" typeface="Calibri"/>
                <a:ea typeface="+mn-ea"/>
                <a:cs typeface="+mn-cs"/>
              </a:rPr>
              <a:t> technology e.g. to warn of incoming storms.</a:t>
            </a:r>
          </a:p>
          <a:p>
            <a:pPr algn="l" defTabSz="457200" eaLnBrk="1" fontAlgn="auto" hangingPunct="1" indent="-457200" latinLnBrk="0" lvl="0" marL="457200" marR="0" rtl="0">
              <a:lnSpc>
                <a:spcPct val="100000"/>
              </a:lnSpc>
              <a:spcBef>
                <a:spcPts val="0"/>
              </a:spcBef>
              <a:spcAft>
                <a:spcPts val="0"/>
              </a:spcAft>
              <a:buClrTx/>
              <a:buSzTx/>
              <a:buFont charset="0" panose="020B0604020202020204" pitchFamily="34" typeface="Arial"/>
              <a:buChar char="•"/>
              <a:tabLst/>
              <a:defRPr/>
            </a:pPr>
            <a:r>
              <a:rPr b="1" dirty="0" lang="en-GB" sz="2800">
                <a:solidFill>
                  <a:prstClr val="black"/>
                </a:solidFill>
                <a:latin panose="020F0502020204030204" typeface="Calibri"/>
              </a:rPr>
              <a:t>Diversification – </a:t>
            </a:r>
            <a:r>
              <a:rPr dirty="0" lang="en-GB" sz="2800">
                <a:solidFill>
                  <a:prstClr val="black"/>
                </a:solidFill>
                <a:latin panose="020F0502020204030204" typeface="Calibri"/>
              </a:rPr>
              <a:t>includes</a:t>
            </a:r>
            <a:r>
              <a:rPr b="1" dirty="0" lang="en-GB" sz="2800">
                <a:solidFill>
                  <a:prstClr val="black"/>
                </a:solidFill>
                <a:latin panose="020F0502020204030204" typeface="Calibri"/>
              </a:rPr>
              <a:t> </a:t>
            </a:r>
            <a:r>
              <a:rPr dirty="0" lang="en-GB" sz="2800">
                <a:solidFill>
                  <a:prstClr val="black"/>
                </a:solidFill>
                <a:latin panose="020F0502020204030204" typeface="Calibri"/>
              </a:rPr>
              <a:t>planting food crops, making soap, handicrafts etc as income from cocoa production reduces.</a:t>
            </a:r>
            <a:endParaRPr baseline="0" cap="none" dirty="0" i="0" kern="1200" kumimoji="0" lang="en-GB" noProof="0" normalizeH="0" spc="0" strike="noStrike" sz="2800" u="none">
              <a:ln>
                <a:noFill/>
              </a:ln>
              <a:solidFill>
                <a:prstClr val="black"/>
              </a:solidFill>
              <a:effectLst/>
              <a:uLnTx/>
              <a:uFillTx/>
              <a:latin panose="020F0502020204030204" typeface="Calibri"/>
              <a:ea typeface="+mn-ea"/>
              <a:cs typeface="+mn-cs"/>
            </a:endParaRPr>
          </a:p>
        </p:txBody>
      </p:sp>
    </p:spTree>
    <p:extLst>
      <p:ext uri="{BB962C8B-B14F-4D97-AF65-F5344CB8AC3E}">
        <p14:creationId xmlns:p14="http://schemas.microsoft.com/office/powerpoint/2010/main" val="1282210358"/>
      </p:ext>
    </p:extLst>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BED52C89-8F24-085F-CA77-5A16C6FDAAD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F9F045D-54CA-177F-C23E-3DD5216B1AE2}"/>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9AF5054E-ED37-DB36-F1C2-59FA79B3FAE6}"/>
              </a:ext>
            </a:extLst>
          </p:cNvPr>
          <p:cNvPicPr>
            <a:picLocks noChangeAspect="1"/>
          </p:cNvPicPr>
          <p:nvPr/>
        </p:nvPicPr>
        <p:blipFill>
          <a:blip r:embed="rId3"/>
          <a:srcRect l="290" r="118"/>
          <a:stretch/>
        </p:blipFill>
        <p:spPr>
          <a:xfrm>
            <a:off x="10363200" y="3910087"/>
            <a:ext cx="1524000" cy="1432684"/>
          </a:xfrm>
          <a:prstGeom prst="rect">
            <a:avLst/>
          </a:prstGeom>
        </p:spPr>
      </p:pic>
      <p:pic>
        <p:nvPicPr>
          <p:cNvPr id="4" name="Picture 3">
            <a:extLst>
              <a:ext uri="{FF2B5EF4-FFF2-40B4-BE49-F238E27FC236}">
                <a16:creationId xmlns:a16="http://schemas.microsoft.com/office/drawing/2014/main" id="{7C74A591-4720-87F8-23A7-8DD08DA8661E}"/>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A8CBDBE8-1F50-DEFB-38B5-CE71BF8500D3}"/>
              </a:ext>
            </a:extLst>
          </p:cNvPr>
          <p:cNvPicPr>
            <a:picLocks noChangeAspect="1"/>
          </p:cNvPicPr>
          <p:nvPr/>
        </p:nvPicPr>
        <p:blipFill>
          <a:blip r:embed="rId5"/>
          <a:stretch>
            <a:fillRect/>
          </a:stretch>
        </p:blipFill>
        <p:spPr>
          <a:xfrm>
            <a:off x="69239" y="175666"/>
            <a:ext cx="913741" cy="1051664"/>
          </a:xfrm>
          <a:prstGeom prst="rect">
            <a:avLst/>
          </a:prstGeom>
        </p:spPr>
      </p:pic>
      <p:pic>
        <p:nvPicPr>
          <p:cNvPr id="1026" name="Picture 2">
            <a:extLst>
              <a:ext uri="{FF2B5EF4-FFF2-40B4-BE49-F238E27FC236}">
                <a16:creationId xmlns:a16="http://schemas.microsoft.com/office/drawing/2014/main" id="{B9D03421-D745-8DCC-F3BD-00B0C199908B}"/>
              </a:ext>
            </a:extLst>
          </p:cNvPr>
          <p:cNvPicPr>
            <a:picLocks noChangeArrowheads="1" noChangeAspect="1"/>
          </p:cNvPicPr>
          <p:nvPr/>
        </p:nvPicPr>
        <p:blipFill rotWithShape="1">
          <a:blip r:embed="rId6">
            <a:extLst>
              <a:ext uri="{28A0092B-C50C-407E-A947-70E740481C1C}">
                <a14:useLocalDpi xmlns:a14="http://schemas.microsoft.com/office/drawing/2010/main" val="0"/>
              </a:ext>
            </a:extLst>
          </a:blip>
          <a:srcRect b="186" t="275"/>
          <a:stretch/>
        </p:blipFill>
        <p:spPr bwMode="auto">
          <a:xfrm>
            <a:off x="304800" y="1826045"/>
            <a:ext cx="9144000" cy="3039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057384"/>
      </p:ext>
    </p:extLst>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85100993-6DF2-D1AD-53AD-720D4964E84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465DDD3-7800-25A5-6002-B9E47E077665}"/>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7D6EA5B2-367B-030A-B49B-0513800E2F10}"/>
              </a:ext>
            </a:extLst>
          </p:cNvPr>
          <p:cNvPicPr>
            <a:picLocks noChangeAspect="1"/>
          </p:cNvPicPr>
          <p:nvPr/>
        </p:nvPicPr>
        <p:blipFill>
          <a:blip r:embed="rId3"/>
          <a:srcRect l="290" r="118"/>
          <a:stretch/>
        </p:blipFill>
        <p:spPr>
          <a:xfrm>
            <a:off x="154955" y="175666"/>
            <a:ext cx="1524000" cy="1432684"/>
          </a:xfrm>
          <a:prstGeom prst="rect">
            <a:avLst/>
          </a:prstGeom>
        </p:spPr>
      </p:pic>
      <p:pic>
        <p:nvPicPr>
          <p:cNvPr id="4" name="Picture 3">
            <a:extLst>
              <a:ext uri="{FF2B5EF4-FFF2-40B4-BE49-F238E27FC236}">
                <a16:creationId xmlns:a16="http://schemas.microsoft.com/office/drawing/2014/main" id="{1D8B00D9-32BA-2A25-C448-5FD0A8E0D9E7}"/>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A0C9F63D-A84D-7F86-0399-129733A3FC4A}"/>
              </a:ext>
            </a:extLst>
          </p:cNvPr>
          <p:cNvPicPr>
            <a:picLocks noChangeAspect="1"/>
          </p:cNvPicPr>
          <p:nvPr/>
        </p:nvPicPr>
        <p:blipFill>
          <a:blip r:embed="rId5"/>
          <a:stretch>
            <a:fillRect/>
          </a:stretch>
        </p:blipFill>
        <p:spPr>
          <a:xfrm>
            <a:off x="1773010" y="6034471"/>
            <a:ext cx="616561" cy="709627"/>
          </a:xfrm>
          <a:prstGeom prst="rect">
            <a:avLst/>
          </a:prstGeom>
        </p:spPr>
      </p:pic>
      <p:sp>
        <p:nvSpPr>
          <p:cNvPr id="12" name="TextBox 11">
            <a:extLst>
              <a:ext uri="{FF2B5EF4-FFF2-40B4-BE49-F238E27FC236}">
                <a16:creationId xmlns:a16="http://schemas.microsoft.com/office/drawing/2014/main" id="{7772BEAC-A700-6942-B38F-D0AA09362C01}"/>
              </a:ext>
            </a:extLst>
          </p:cNvPr>
          <p:cNvSpPr txBox="1"/>
          <p:nvPr/>
        </p:nvSpPr>
        <p:spPr>
          <a:xfrm>
            <a:off x="446314" y="22442"/>
            <a:ext cx="11590731" cy="1077218"/>
          </a:xfrm>
          <a:prstGeom prst="rect">
            <a:avLst/>
          </a:prstGeom>
          <a:noFill/>
        </p:spPr>
        <p:txBody>
          <a:bodyPr rtlCol="0" wrap="square">
            <a:spAutoFit/>
          </a:bodyPr>
          <a:lstStyle/>
          <a:p>
            <a:pPr algn="ctr"/>
            <a:r>
              <a:rPr b="1" dirty="0" lang="en-GB" sz="3200"/>
              <a:t>What do we know about Climate Change?</a:t>
            </a:r>
          </a:p>
          <a:p>
            <a:pPr algn="ctr"/>
            <a:r>
              <a:rPr b="1" dirty="0" lang="en-GB" sz="3200"/>
              <a:t>Causes and Impacts?</a:t>
            </a:r>
          </a:p>
        </p:txBody>
      </p:sp>
      <p:graphicFrame>
        <p:nvGraphicFramePr>
          <p:cNvPr id="6" name="Object 5">
            <a:extLst>
              <a:ext uri="{FF2B5EF4-FFF2-40B4-BE49-F238E27FC236}">
                <a16:creationId xmlns:a16="http://schemas.microsoft.com/office/drawing/2014/main" id="{B0B2FB6B-6E56-E16C-F61F-7C6B671460C3}"/>
              </a:ext>
            </a:extLst>
          </p:cNvPr>
          <p:cNvGraphicFramePr>
            <a:graphicFrameLocks noChangeAspect="1"/>
          </p:cNvGraphicFramePr>
          <p:nvPr/>
        </p:nvGraphicFramePr>
        <p:xfrm>
          <a:off x="1205759" y="445294"/>
          <a:ext cx="9625012" cy="5967412"/>
        </p:xfrm>
        <a:graphic>
          <a:graphicData uri="http://schemas.openxmlformats.org/presentationml/2006/ole">
            <mc:AlternateContent xmlns:mc="http://schemas.openxmlformats.org/markup-compatibility/2006">
              <mc:Choice xmlns:v="urn:schemas-microsoft-com:vml" Requires="v">
                <p:oleObj imgH="6066129" imgW="9777578" name="Document" progId="Word.Document.12" r:id="rId6">
                  <p:embed/>
                </p:oleObj>
              </mc:Choice>
              <mc:Fallback>
                <p:oleObj imgH="6066129" imgW="9777578" name="Document" progId="Word.Document.12" r:id="rId6">
                  <p:embed/>
                  <p:pic>
                    <p:nvPicPr>
                      <p:cNvPr id="6" name="Object 5">
                        <a:extLst>
                          <a:ext uri="{FF2B5EF4-FFF2-40B4-BE49-F238E27FC236}">
                            <a16:creationId xmlns:a16="http://schemas.microsoft.com/office/drawing/2014/main" id="{B0B2FB6B-6E56-E16C-F61F-7C6B671460C3}"/>
                          </a:ext>
                        </a:extLst>
                      </p:cNvPr>
                      <p:cNvPicPr/>
                      <p:nvPr/>
                    </p:nvPicPr>
                    <p:blipFill>
                      <a:blip r:embed="rId7"/>
                      <a:stretch>
                        <a:fillRect/>
                      </a:stretch>
                    </p:blipFill>
                    <p:spPr>
                      <a:xfrm>
                        <a:off x="1205759" y="445294"/>
                        <a:ext cx="9625012" cy="5967412"/>
                      </a:xfrm>
                      <a:prstGeom prst="rect">
                        <a:avLst/>
                      </a:prstGeom>
                    </p:spPr>
                  </p:pic>
                </p:oleObj>
              </mc:Fallback>
            </mc:AlternateContent>
          </a:graphicData>
        </a:graphic>
      </p:graphicFrame>
    </p:spTree>
    <p:extLst>
      <p:ext uri="{BB962C8B-B14F-4D97-AF65-F5344CB8AC3E}">
        <p14:creationId xmlns:p14="http://schemas.microsoft.com/office/powerpoint/2010/main" val="635010208"/>
      </p:ext>
    </p:extLst>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D4D28FF0-5CC6-61FF-BCF7-7344954CD72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9537805-8845-8906-371C-A978A782383A}"/>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65AAA3A6-CED9-8E51-A671-D7876C87FF6D}"/>
              </a:ext>
            </a:extLst>
          </p:cNvPr>
          <p:cNvPicPr>
            <a:picLocks noChangeAspect="1"/>
          </p:cNvPicPr>
          <p:nvPr/>
        </p:nvPicPr>
        <p:blipFill>
          <a:blip r:embed="rId3"/>
          <a:srcRect l="290" r="118"/>
          <a:stretch/>
        </p:blipFill>
        <p:spPr>
          <a:xfrm>
            <a:off x="10363200" y="3910087"/>
            <a:ext cx="1524000" cy="1432684"/>
          </a:xfrm>
          <a:prstGeom prst="rect">
            <a:avLst/>
          </a:prstGeom>
        </p:spPr>
      </p:pic>
      <p:pic>
        <p:nvPicPr>
          <p:cNvPr id="4" name="Picture 3">
            <a:extLst>
              <a:ext uri="{FF2B5EF4-FFF2-40B4-BE49-F238E27FC236}">
                <a16:creationId xmlns:a16="http://schemas.microsoft.com/office/drawing/2014/main" id="{5EBF7743-3592-8811-3C4B-1355CD1F8EE0}"/>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00880690-8F15-D13C-407B-4A54428BB24F}"/>
              </a:ext>
            </a:extLst>
          </p:cNvPr>
          <p:cNvPicPr>
            <a:picLocks noChangeAspect="1"/>
          </p:cNvPicPr>
          <p:nvPr/>
        </p:nvPicPr>
        <p:blipFill>
          <a:blip r:embed="rId5"/>
          <a:stretch>
            <a:fillRect/>
          </a:stretch>
        </p:blipFill>
        <p:spPr>
          <a:xfrm>
            <a:off x="69239" y="175666"/>
            <a:ext cx="913741" cy="1051664"/>
          </a:xfrm>
          <a:prstGeom prst="rect">
            <a:avLst/>
          </a:prstGeom>
        </p:spPr>
      </p:pic>
      <p:sp>
        <p:nvSpPr>
          <p:cNvPr id="7" name="TextBox 6">
            <a:extLst>
              <a:ext uri="{FF2B5EF4-FFF2-40B4-BE49-F238E27FC236}">
                <a16:creationId xmlns:a16="http://schemas.microsoft.com/office/drawing/2014/main" id="{57290F4C-CEBD-2747-873A-E60CA468DC75}"/>
              </a:ext>
            </a:extLst>
          </p:cNvPr>
          <p:cNvSpPr txBox="1"/>
          <p:nvPr/>
        </p:nvSpPr>
        <p:spPr>
          <a:xfrm>
            <a:off x="1568607" y="303362"/>
            <a:ext cx="8550572" cy="830997"/>
          </a:xfrm>
          <a:prstGeom prst="rect">
            <a:avLst/>
          </a:prstGeom>
          <a:noFill/>
        </p:spPr>
        <p:txBody>
          <a:bodyPr wrap="square">
            <a:spAutoFit/>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b="1" baseline="0" cap="none" dirty="0" i="0" kern="1200" kumimoji="0" lang="en-GB" noProof="0" normalizeH="0" spc="0" strike="noStrike" sz="4800" u="none">
                <a:ln>
                  <a:noFill/>
                </a:ln>
                <a:solidFill>
                  <a:prstClr val="black"/>
                </a:solidFill>
                <a:effectLst/>
                <a:uLnTx/>
                <a:uFillTx/>
                <a:latin typeface="Calibri"/>
                <a:ea typeface="+mn-ea"/>
                <a:cs typeface="+mn-cs"/>
              </a:rPr>
              <a:t>So, what can we do in school?</a:t>
            </a:r>
          </a:p>
        </p:txBody>
      </p:sp>
      <p:pic>
        <p:nvPicPr>
          <p:cNvPr id="6" name="Picture 5">
            <a:extLst>
              <a:ext uri="{FF2B5EF4-FFF2-40B4-BE49-F238E27FC236}">
                <a16:creationId xmlns:a16="http://schemas.microsoft.com/office/drawing/2014/main" id="{720DE33D-5A67-BD0D-F284-AA93590F31E4}"/>
              </a:ext>
            </a:extLst>
          </p:cNvPr>
          <p:cNvPicPr>
            <a:picLocks noChangeAspect="1"/>
          </p:cNvPicPr>
          <p:nvPr/>
        </p:nvPicPr>
        <p:blipFill>
          <a:blip r:embed="rId6"/>
          <a:stretch>
            <a:fillRect/>
          </a:stretch>
        </p:blipFill>
        <p:spPr>
          <a:xfrm>
            <a:off x="1944483" y="1533525"/>
            <a:ext cx="6581775" cy="3790950"/>
          </a:xfrm>
          <a:prstGeom prst="rect">
            <a:avLst/>
          </a:prstGeom>
        </p:spPr>
      </p:pic>
    </p:spTree>
    <p:extLst>
      <p:ext uri="{BB962C8B-B14F-4D97-AF65-F5344CB8AC3E}">
        <p14:creationId xmlns:p14="http://schemas.microsoft.com/office/powerpoint/2010/main" val="3000037726"/>
      </p:ext>
    </p:extLst>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4414ECBF-8643-10F4-B142-1C9F8CB98C6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9389A02-E161-DC0D-5B8E-E34861E03A78}"/>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423A0B0E-43E5-32F1-A2CE-B8B38FB2CB31}"/>
              </a:ext>
            </a:extLst>
          </p:cNvPr>
          <p:cNvPicPr>
            <a:picLocks noChangeAspect="1"/>
          </p:cNvPicPr>
          <p:nvPr/>
        </p:nvPicPr>
        <p:blipFill>
          <a:blip r:embed="rId3"/>
          <a:srcRect l="290" r="118"/>
          <a:stretch/>
        </p:blipFill>
        <p:spPr>
          <a:xfrm>
            <a:off x="10363200" y="3910087"/>
            <a:ext cx="1524000" cy="1432684"/>
          </a:xfrm>
          <a:prstGeom prst="rect">
            <a:avLst/>
          </a:prstGeom>
        </p:spPr>
      </p:pic>
      <p:pic>
        <p:nvPicPr>
          <p:cNvPr id="4" name="Picture 3">
            <a:extLst>
              <a:ext uri="{FF2B5EF4-FFF2-40B4-BE49-F238E27FC236}">
                <a16:creationId xmlns:a16="http://schemas.microsoft.com/office/drawing/2014/main" id="{81824C02-F0CD-9439-5EA0-3572F27DC3A0}"/>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9197E6E6-C70D-7C67-58D6-C0D8A5C6C0B6}"/>
              </a:ext>
            </a:extLst>
          </p:cNvPr>
          <p:cNvPicPr>
            <a:picLocks noChangeAspect="1"/>
          </p:cNvPicPr>
          <p:nvPr/>
        </p:nvPicPr>
        <p:blipFill>
          <a:blip r:embed="rId5"/>
          <a:stretch>
            <a:fillRect/>
          </a:stretch>
        </p:blipFill>
        <p:spPr>
          <a:xfrm>
            <a:off x="69239" y="175666"/>
            <a:ext cx="913741" cy="1051664"/>
          </a:xfrm>
          <a:prstGeom prst="rect">
            <a:avLst/>
          </a:prstGeom>
        </p:spPr>
      </p:pic>
      <p:sp>
        <p:nvSpPr>
          <p:cNvPr id="8" name="TextBox 7">
            <a:extLst>
              <a:ext uri="{FF2B5EF4-FFF2-40B4-BE49-F238E27FC236}">
                <a16:creationId xmlns:a16="http://schemas.microsoft.com/office/drawing/2014/main" id="{E3FA40CD-80C0-BC92-736B-3FB12884BF2F}"/>
              </a:ext>
            </a:extLst>
          </p:cNvPr>
          <p:cNvSpPr txBox="1"/>
          <p:nvPr/>
        </p:nvSpPr>
        <p:spPr>
          <a:xfrm>
            <a:off x="5594046" y="1754824"/>
            <a:ext cx="184730" cy="830997"/>
          </a:xfrm>
          <a:prstGeom prst="rect">
            <a:avLst/>
          </a:prstGeom>
          <a:noFill/>
        </p:spPr>
        <p:txBody>
          <a:bodyPr rtlCol="0" wrap="none">
            <a:spAutoFit/>
          </a:bodyPr>
          <a:lstStyle/>
          <a:p>
            <a:pPr algn="ctr"/>
            <a:endParaRPr b="1" dirty="0" lang="en-GB" sz="4800"/>
          </a:p>
        </p:txBody>
      </p:sp>
      <p:sp>
        <p:nvSpPr>
          <p:cNvPr id="7" name="TextBox 6">
            <a:extLst>
              <a:ext uri="{FF2B5EF4-FFF2-40B4-BE49-F238E27FC236}">
                <a16:creationId xmlns:a16="http://schemas.microsoft.com/office/drawing/2014/main" id="{4D1C060B-842F-2812-1904-11F790A7F016}"/>
              </a:ext>
            </a:extLst>
          </p:cNvPr>
          <p:cNvSpPr txBox="1"/>
          <p:nvPr/>
        </p:nvSpPr>
        <p:spPr>
          <a:xfrm>
            <a:off x="1218302" y="175666"/>
            <a:ext cx="10527383" cy="4555093"/>
          </a:xfrm>
          <a:prstGeom prst="rect">
            <a:avLst/>
          </a:prstGeom>
          <a:noFill/>
        </p:spPr>
        <p:txBody>
          <a:bodyPr wrap="square">
            <a:spAutoFit/>
          </a:bodyPr>
          <a:lstStyle/>
          <a:p>
            <a:r>
              <a:rPr b="1" dirty="0" i="0" lang="en-GB" sz="3600">
                <a:solidFill>
                  <a:srgbClr val="000000"/>
                </a:solidFill>
                <a:effectLst/>
                <a:latin typeface="Overpass"/>
              </a:rPr>
              <a:t>Let’s Go Zero is the national campaign uniting teachers, pupils, parents and their schools as they all work together to be zero carbon by 2030.</a:t>
            </a:r>
          </a:p>
          <a:p>
            <a:pPr algn="ctr"/>
            <a:r>
              <a:rPr b="1" dirty="0" lang="en-GB" sz="3200">
                <a:solidFill>
                  <a:srgbClr val="000000"/>
                </a:solidFill>
                <a:latin typeface="Overpass"/>
              </a:rPr>
              <a:t>                            </a:t>
            </a:r>
          </a:p>
          <a:p>
            <a:pPr algn="ctr"/>
            <a:r>
              <a:rPr b="1" dirty="0" lang="en-GB" sz="3600">
                <a:solidFill>
                  <a:srgbClr val="000000"/>
                </a:solidFill>
                <a:latin typeface="Overpass"/>
              </a:rPr>
              <a:t>                           That’s a huge challenge </a:t>
            </a:r>
            <a:r>
              <a:rPr b="1" dirty="0" lang="en-GB" sz="3200">
                <a:solidFill>
                  <a:srgbClr val="000000"/>
                </a:solidFill>
                <a:latin typeface="Overpass"/>
              </a:rPr>
              <a:t>–</a:t>
            </a:r>
          </a:p>
          <a:p>
            <a:pPr algn="ctr"/>
            <a:r>
              <a:rPr b="1" dirty="0" lang="en-GB" sz="3200">
                <a:solidFill>
                  <a:srgbClr val="000000"/>
                </a:solidFill>
                <a:latin typeface="Overpass"/>
              </a:rPr>
              <a:t>				 but transforming schools will help</a:t>
            </a:r>
          </a:p>
          <a:p>
            <a:pPr algn="ctr"/>
            <a:r>
              <a:rPr b="1" dirty="0" i="0" lang="en-GB" sz="3200">
                <a:solidFill>
                  <a:srgbClr val="000000"/>
                </a:solidFill>
                <a:effectLst/>
                <a:latin typeface="Overpass"/>
              </a:rPr>
              <a:t>			     safeguard the planet for future         generations.</a:t>
            </a:r>
            <a:endParaRPr b="0" dirty="0" i="0" lang="en-GB" sz="3200">
              <a:solidFill>
                <a:srgbClr val="000000"/>
              </a:solidFill>
              <a:effectLst/>
              <a:latin typeface="Overpass"/>
            </a:endParaRPr>
          </a:p>
          <a:p>
            <a:pPr algn="ctr"/>
            <a:r>
              <a:rPr b="0" dirty="0" i="0" lang="en-GB">
                <a:solidFill>
                  <a:srgbClr val="000000"/>
                </a:solidFill>
                <a:effectLst/>
                <a:latin typeface="Overpass"/>
              </a:rPr>
              <a:t>.</a:t>
            </a:r>
          </a:p>
        </p:txBody>
      </p:sp>
      <p:pic>
        <p:nvPicPr>
          <p:cNvPr id="9" name="Picture 8">
            <a:extLst>
              <a:ext uri="{FF2B5EF4-FFF2-40B4-BE49-F238E27FC236}">
                <a16:creationId xmlns:a16="http://schemas.microsoft.com/office/drawing/2014/main" id="{9D826318-10BA-312C-B4C6-8EE58D0C875D}"/>
              </a:ext>
            </a:extLst>
          </p:cNvPr>
          <p:cNvPicPr>
            <a:picLocks noChangeAspect="1"/>
          </p:cNvPicPr>
          <p:nvPr/>
        </p:nvPicPr>
        <p:blipFill>
          <a:blip r:embed="rId6"/>
          <a:stretch>
            <a:fillRect/>
          </a:stretch>
        </p:blipFill>
        <p:spPr>
          <a:xfrm>
            <a:off x="154955" y="2170322"/>
            <a:ext cx="4480990" cy="3872731"/>
          </a:xfrm>
          <a:prstGeom prst="rect">
            <a:avLst/>
          </a:prstGeom>
        </p:spPr>
      </p:pic>
    </p:spTree>
    <p:extLst>
      <p:ext uri="{BB962C8B-B14F-4D97-AF65-F5344CB8AC3E}">
        <p14:creationId xmlns:p14="http://schemas.microsoft.com/office/powerpoint/2010/main" val="4040184966"/>
      </p:ext>
    </p:extLst>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AE2134E5-FC0A-89A7-9E5C-6B5BCEBA342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6269430-4843-5CCF-E944-53305059550E}"/>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BFEE0506-CC9D-2234-5F7D-5F8282D94A32}"/>
              </a:ext>
            </a:extLst>
          </p:cNvPr>
          <p:cNvPicPr>
            <a:picLocks noChangeAspect="1"/>
          </p:cNvPicPr>
          <p:nvPr/>
        </p:nvPicPr>
        <p:blipFill>
          <a:blip r:embed="rId3"/>
          <a:srcRect l="290" r="118"/>
          <a:stretch/>
        </p:blipFill>
        <p:spPr>
          <a:xfrm>
            <a:off x="10363200" y="3910087"/>
            <a:ext cx="1524000" cy="1432684"/>
          </a:xfrm>
          <a:prstGeom prst="rect">
            <a:avLst/>
          </a:prstGeom>
        </p:spPr>
      </p:pic>
      <p:pic>
        <p:nvPicPr>
          <p:cNvPr id="4" name="Picture 3">
            <a:extLst>
              <a:ext uri="{FF2B5EF4-FFF2-40B4-BE49-F238E27FC236}">
                <a16:creationId xmlns:a16="http://schemas.microsoft.com/office/drawing/2014/main" id="{174E4CD4-CDBD-BBD8-32DA-72AB46E0A900}"/>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1D80CA0B-7543-D5BF-AC4A-48E41E4C6894}"/>
              </a:ext>
            </a:extLst>
          </p:cNvPr>
          <p:cNvPicPr>
            <a:picLocks noChangeAspect="1"/>
          </p:cNvPicPr>
          <p:nvPr/>
        </p:nvPicPr>
        <p:blipFill>
          <a:blip r:embed="rId5"/>
          <a:stretch>
            <a:fillRect/>
          </a:stretch>
        </p:blipFill>
        <p:spPr>
          <a:xfrm>
            <a:off x="69239" y="175666"/>
            <a:ext cx="913741" cy="1051664"/>
          </a:xfrm>
          <a:prstGeom prst="rect">
            <a:avLst/>
          </a:prstGeom>
        </p:spPr>
      </p:pic>
      <p:sp>
        <p:nvSpPr>
          <p:cNvPr id="7" name="TextBox 6">
            <a:extLst>
              <a:ext uri="{FF2B5EF4-FFF2-40B4-BE49-F238E27FC236}">
                <a16:creationId xmlns:a16="http://schemas.microsoft.com/office/drawing/2014/main" id="{930F4C0C-095E-890E-AD42-112EC083262D}"/>
              </a:ext>
            </a:extLst>
          </p:cNvPr>
          <p:cNvSpPr txBox="1"/>
          <p:nvPr/>
        </p:nvSpPr>
        <p:spPr>
          <a:xfrm>
            <a:off x="526108" y="1674674"/>
            <a:ext cx="9837091" cy="3970318"/>
          </a:xfrm>
          <a:prstGeom prst="rect">
            <a:avLst/>
          </a:prstGeom>
          <a:noFill/>
        </p:spPr>
        <p:txBody>
          <a:bodyPr wrap="square">
            <a:spAutoFit/>
          </a:bodyPr>
          <a:lstStyle/>
          <a:p>
            <a:r>
              <a:rPr b="1" dirty="0" i="0" lang="en-GB" sz="3600">
                <a:solidFill>
                  <a:srgbClr val="333333"/>
                </a:solidFill>
                <a:effectLst/>
                <a:latin typeface="Overpass"/>
              </a:rPr>
              <a:t>Many UK schools are working to become zero carbon by 2030, but they will all need more government support to hit this goal. The Let’s Go Zero campaign is calling for seven government actions – achievable, affordable steps in-line with the country’s zero carbon ambitions. </a:t>
            </a:r>
            <a:endParaRPr dirty="0" lang="en-GB" sz="3600"/>
          </a:p>
        </p:txBody>
      </p:sp>
    </p:spTree>
    <p:extLst>
      <p:ext uri="{BB962C8B-B14F-4D97-AF65-F5344CB8AC3E}">
        <p14:creationId xmlns:p14="http://schemas.microsoft.com/office/powerpoint/2010/main" val="392997063"/>
      </p:ext>
    </p:extLst>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68EEC785-2A51-52BE-A133-063EE8796C1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3F9DFB4-C114-66F1-EF83-4FBBF86AC141}"/>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5F9682F1-979C-3A1C-9247-0B9029A3835F}"/>
              </a:ext>
            </a:extLst>
          </p:cNvPr>
          <p:cNvPicPr>
            <a:picLocks noChangeAspect="1"/>
          </p:cNvPicPr>
          <p:nvPr/>
        </p:nvPicPr>
        <p:blipFill>
          <a:blip r:embed="rId3"/>
          <a:srcRect l="290" r="118"/>
          <a:stretch/>
        </p:blipFill>
        <p:spPr>
          <a:xfrm>
            <a:off x="97971" y="175666"/>
            <a:ext cx="1524000" cy="1432684"/>
          </a:xfrm>
          <a:prstGeom prst="rect">
            <a:avLst/>
          </a:prstGeom>
        </p:spPr>
      </p:pic>
      <p:pic>
        <p:nvPicPr>
          <p:cNvPr id="4" name="Picture 3">
            <a:extLst>
              <a:ext uri="{FF2B5EF4-FFF2-40B4-BE49-F238E27FC236}">
                <a16:creationId xmlns:a16="http://schemas.microsoft.com/office/drawing/2014/main" id="{F1C6B23D-B57F-3C4D-A89E-3E833FFC0007}"/>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822212F4-3FC1-02E2-01AA-12B830D91E40}"/>
              </a:ext>
            </a:extLst>
          </p:cNvPr>
          <p:cNvPicPr>
            <a:picLocks noChangeAspect="1"/>
          </p:cNvPicPr>
          <p:nvPr/>
        </p:nvPicPr>
        <p:blipFill>
          <a:blip r:embed="rId5"/>
          <a:stretch>
            <a:fillRect/>
          </a:stretch>
        </p:blipFill>
        <p:spPr>
          <a:xfrm>
            <a:off x="1773010" y="6034471"/>
            <a:ext cx="616561" cy="709627"/>
          </a:xfrm>
          <a:prstGeom prst="rect">
            <a:avLst/>
          </a:prstGeom>
        </p:spPr>
      </p:pic>
      <p:sp>
        <p:nvSpPr>
          <p:cNvPr id="7" name="TextBox 6">
            <a:extLst>
              <a:ext uri="{FF2B5EF4-FFF2-40B4-BE49-F238E27FC236}">
                <a16:creationId xmlns:a16="http://schemas.microsoft.com/office/drawing/2014/main" id="{1C1C1F9E-0B17-060E-449A-565263E37581}"/>
              </a:ext>
            </a:extLst>
          </p:cNvPr>
          <p:cNvSpPr txBox="1"/>
          <p:nvPr/>
        </p:nvSpPr>
        <p:spPr>
          <a:xfrm>
            <a:off x="1773010" y="245677"/>
            <a:ext cx="9416143" cy="646331"/>
          </a:xfrm>
          <a:prstGeom prst="rect">
            <a:avLst/>
          </a:prstGeom>
          <a:noFill/>
        </p:spPr>
        <p:txBody>
          <a:bodyPr wrap="square">
            <a:spAutoFit/>
          </a:bodyPr>
          <a:lstStyle/>
          <a:p>
            <a:r>
              <a:rPr b="1" dirty="0" i="0" lang="en-GB" sz="3600">
                <a:solidFill>
                  <a:srgbClr val="333333"/>
                </a:solidFill>
                <a:effectLst/>
                <a:latin typeface="Overpass"/>
              </a:rPr>
              <a:t>Seven steps to create zero carbon schools:</a:t>
            </a:r>
            <a:endParaRPr dirty="0" lang="en-GB" sz="3600"/>
          </a:p>
        </p:txBody>
      </p:sp>
      <p:sp>
        <p:nvSpPr>
          <p:cNvPr id="9" name="TextBox 8">
            <a:extLst>
              <a:ext uri="{FF2B5EF4-FFF2-40B4-BE49-F238E27FC236}">
                <a16:creationId xmlns:a16="http://schemas.microsoft.com/office/drawing/2014/main" id="{76B461D5-44C9-7DED-C601-CF65F7904A02}"/>
              </a:ext>
            </a:extLst>
          </p:cNvPr>
          <p:cNvSpPr txBox="1"/>
          <p:nvPr/>
        </p:nvSpPr>
        <p:spPr>
          <a:xfrm>
            <a:off x="154955" y="1520145"/>
            <a:ext cx="11882090" cy="5439951"/>
          </a:xfrm>
          <a:prstGeom prst="rect">
            <a:avLst/>
          </a:prstGeom>
          <a:noFill/>
        </p:spPr>
        <p:txBody>
          <a:bodyPr wrap="square">
            <a:spAutoFit/>
          </a:bodyPr>
          <a:lstStyle/>
          <a:p>
            <a:pPr>
              <a:spcAft>
                <a:spcPts val="1500"/>
              </a:spcAft>
            </a:pPr>
            <a:r>
              <a:rPr dirty="0" lang="en-GB" sz="2000">
                <a:effectLst/>
                <a:latin typeface="Overpass"/>
              </a:rPr>
              <a:t>1. The government commits to all UK schools being zero carbon by 2030 </a:t>
            </a:r>
            <a:r>
              <a:rPr b="1" dirty="0" lang="en-GB" sz="2000">
                <a:solidFill>
                  <a:srgbClr val="FF0000"/>
                </a:solidFill>
                <a:effectLst/>
                <a:latin typeface="Overpass"/>
              </a:rPr>
              <a:t> Not committed</a:t>
            </a:r>
            <a:endParaRPr dirty="0" lang="en-GB" sz="2000">
              <a:effectLst/>
              <a:latin typeface="Overpass"/>
            </a:endParaRPr>
          </a:p>
          <a:p>
            <a:pPr>
              <a:spcAft>
                <a:spcPts val="1500"/>
              </a:spcAft>
            </a:pPr>
            <a:r>
              <a:rPr dirty="0" lang="en-GB" sz="2000">
                <a:effectLst/>
                <a:latin typeface="Overpass"/>
              </a:rPr>
              <a:t>2.Government ensures  investment in training teachers in education for sustainable development across the curriculum and give all learners a connection to nature. </a:t>
            </a:r>
            <a:r>
              <a:rPr b="1" dirty="0" lang="en-GB" sz="2000">
                <a:solidFill>
                  <a:srgbClr val="FF0000"/>
                </a:solidFill>
                <a:effectLst/>
                <a:latin typeface="Overpass"/>
              </a:rPr>
              <a:t>Achieved- in strategy</a:t>
            </a:r>
            <a:endParaRPr dirty="0" lang="en-GB" sz="2000">
              <a:effectLst/>
              <a:latin typeface="Overpass"/>
            </a:endParaRPr>
          </a:p>
          <a:p>
            <a:pPr>
              <a:spcAft>
                <a:spcPts val="1500"/>
              </a:spcAft>
            </a:pPr>
            <a:r>
              <a:rPr dirty="0" lang="en-GB" sz="2000">
                <a:effectLst/>
                <a:latin typeface="Overpass"/>
              </a:rPr>
              <a:t>3. The government commits to investing in adapting and retrofitting the school estate. </a:t>
            </a:r>
            <a:r>
              <a:rPr b="1" dirty="0" lang="en-GB" sz="2000">
                <a:solidFill>
                  <a:srgbClr val="FF0000"/>
                </a:solidFill>
                <a:effectLst/>
                <a:latin typeface="Overpass"/>
              </a:rPr>
              <a:t>Not committed</a:t>
            </a:r>
            <a:endParaRPr dirty="0" lang="en-GB" sz="2000">
              <a:effectLst/>
              <a:latin typeface="Overpass"/>
            </a:endParaRPr>
          </a:p>
          <a:p>
            <a:pPr>
              <a:spcAft>
                <a:spcPts val="1500"/>
              </a:spcAft>
            </a:pPr>
            <a:r>
              <a:rPr dirty="0" lang="en-GB" sz="2000">
                <a:effectLst/>
                <a:latin typeface="Overpass"/>
              </a:rPr>
              <a:t>4. The Department for Education commits to improving their building specifications, so that all new school buildings from 2022 onwards will be net zero carbon. </a:t>
            </a:r>
            <a:r>
              <a:rPr b="1" dirty="0" lang="en-GB" sz="2000">
                <a:solidFill>
                  <a:srgbClr val="FF0000"/>
                </a:solidFill>
                <a:effectLst/>
                <a:latin typeface="Overpass"/>
              </a:rPr>
              <a:t> Achieved- </a:t>
            </a:r>
            <a:r>
              <a:rPr b="1" dirty="0" err="1" lang="en-GB" sz="2000">
                <a:solidFill>
                  <a:srgbClr val="FF0000"/>
                </a:solidFill>
                <a:effectLst/>
                <a:latin typeface="Overpass"/>
              </a:rPr>
              <a:t>annouced</a:t>
            </a:r>
            <a:r>
              <a:rPr b="1" dirty="0" lang="en-GB" sz="2000">
                <a:solidFill>
                  <a:srgbClr val="FF0000"/>
                </a:solidFill>
                <a:effectLst/>
                <a:latin typeface="Overpass"/>
              </a:rPr>
              <a:t> in November 2021</a:t>
            </a:r>
            <a:endParaRPr dirty="0" lang="en-GB" sz="2000">
              <a:effectLst/>
              <a:latin typeface="Overpass"/>
            </a:endParaRPr>
          </a:p>
          <a:p>
            <a:pPr>
              <a:spcAft>
                <a:spcPts val="1500"/>
              </a:spcAft>
            </a:pPr>
            <a:r>
              <a:rPr dirty="0" lang="en-GB" sz="2000">
                <a:solidFill>
                  <a:srgbClr val="000000"/>
                </a:solidFill>
                <a:effectLst/>
                <a:latin typeface="Overpass"/>
              </a:rPr>
              <a:t>5. By 2025, every scho</a:t>
            </a:r>
            <a:r>
              <a:rPr dirty="0" lang="en-GB" sz="2000">
                <a:effectLst/>
                <a:latin typeface="Overpass"/>
              </a:rPr>
              <a:t>ol is mandated to have a funded Climate Action Plan </a:t>
            </a:r>
            <a:r>
              <a:rPr dirty="0" lang="en-GB" sz="2000">
                <a:latin typeface="Overpass"/>
              </a:rPr>
              <a:t>to </a:t>
            </a:r>
            <a:r>
              <a:rPr dirty="0" lang="en-GB" sz="2000">
                <a:effectLst/>
                <a:latin typeface="Overpass"/>
              </a:rPr>
              <a:t>result in zero carbon status. </a:t>
            </a:r>
            <a:r>
              <a:rPr b="1" dirty="0" lang="en-GB" sz="2000">
                <a:solidFill>
                  <a:srgbClr val="FF0000"/>
                </a:solidFill>
                <a:effectLst/>
                <a:latin typeface="Overpass"/>
              </a:rPr>
              <a:t>Achieved- in strategy</a:t>
            </a:r>
            <a:endParaRPr dirty="0" lang="en-GB" sz="2000">
              <a:effectLst/>
              <a:latin typeface="Overpass"/>
            </a:endParaRPr>
          </a:p>
          <a:p>
            <a:pPr>
              <a:spcAft>
                <a:spcPts val="1500"/>
              </a:spcAft>
            </a:pPr>
            <a:r>
              <a:rPr dirty="0" lang="en-GB" sz="2000">
                <a:effectLst/>
                <a:latin typeface="Overpass"/>
              </a:rPr>
              <a:t>6. Every school should have a trained staff member who acts as a Sustainability Lead. </a:t>
            </a:r>
            <a:r>
              <a:rPr b="1" dirty="0" lang="en-GB" sz="2000">
                <a:solidFill>
                  <a:srgbClr val="FF0000"/>
                </a:solidFill>
                <a:effectLst/>
                <a:latin typeface="Overpass"/>
              </a:rPr>
              <a:t>Achieved- in strategy</a:t>
            </a:r>
            <a:endParaRPr dirty="0" lang="en-GB" sz="2000">
              <a:effectLst/>
              <a:latin typeface="Overpass"/>
            </a:endParaRPr>
          </a:p>
          <a:p>
            <a:pPr>
              <a:spcAft>
                <a:spcPts val="1500"/>
              </a:spcAft>
            </a:pPr>
            <a:r>
              <a:rPr dirty="0" lang="en-GB" sz="2000">
                <a:effectLst/>
                <a:latin typeface="Overpass"/>
              </a:rPr>
              <a:t>7. Sustainability to be embedded as a statutory feature of careers guidance in UK schools by 2025. </a:t>
            </a:r>
            <a:r>
              <a:rPr b="1" dirty="0" lang="en-GB" sz="2000">
                <a:solidFill>
                  <a:srgbClr val="FF0000"/>
                </a:solidFill>
                <a:effectLst/>
                <a:latin typeface="Overpass"/>
              </a:rPr>
              <a:t>Not committed</a:t>
            </a:r>
            <a:endParaRPr dirty="0" lang="en-GB" sz="2000">
              <a:effectLst/>
              <a:latin typeface="Overpass"/>
            </a:endParaRPr>
          </a:p>
          <a:p>
            <a:br>
              <a:rPr b="0" dirty="0" i="0" lang="en-GB" sz="2000">
                <a:solidFill>
                  <a:srgbClr val="333333"/>
                </a:solidFill>
                <a:effectLst/>
                <a:latin typeface="-apple-system"/>
              </a:rPr>
            </a:br>
            <a:endParaRPr dirty="0" lang="en-GB" sz="2000"/>
          </a:p>
        </p:txBody>
      </p:sp>
    </p:spTree>
    <p:extLst>
      <p:ext uri="{BB962C8B-B14F-4D97-AF65-F5344CB8AC3E}">
        <p14:creationId xmlns:p14="http://schemas.microsoft.com/office/powerpoint/2010/main" val="3745005141"/>
      </p:ext>
    </p:extLst>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0AA23BD6-BD1B-BAF5-3AEB-42DD00A70C8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2518C57-E4C5-9F5C-B0A9-1D682E26AD33}"/>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F785AC45-C8F6-0E67-F65E-4604645872DF}"/>
              </a:ext>
            </a:extLst>
          </p:cNvPr>
          <p:cNvPicPr>
            <a:picLocks noChangeAspect="1"/>
          </p:cNvPicPr>
          <p:nvPr/>
        </p:nvPicPr>
        <p:blipFill>
          <a:blip r:embed="rId3"/>
          <a:srcRect l="290" r="118"/>
          <a:stretch/>
        </p:blipFill>
        <p:spPr>
          <a:xfrm>
            <a:off x="10363200" y="3910087"/>
            <a:ext cx="1524000" cy="1432684"/>
          </a:xfrm>
          <a:prstGeom prst="rect">
            <a:avLst/>
          </a:prstGeom>
        </p:spPr>
      </p:pic>
      <p:pic>
        <p:nvPicPr>
          <p:cNvPr id="4" name="Picture 3">
            <a:extLst>
              <a:ext uri="{FF2B5EF4-FFF2-40B4-BE49-F238E27FC236}">
                <a16:creationId xmlns:a16="http://schemas.microsoft.com/office/drawing/2014/main" id="{CA77DBCB-790A-7985-4EDC-B6E18B5F9C18}"/>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14A7AC62-65B7-5662-2339-8BFDCDBB856C}"/>
              </a:ext>
            </a:extLst>
          </p:cNvPr>
          <p:cNvPicPr>
            <a:picLocks noChangeAspect="1"/>
          </p:cNvPicPr>
          <p:nvPr/>
        </p:nvPicPr>
        <p:blipFill>
          <a:blip r:embed="rId5"/>
          <a:stretch>
            <a:fillRect/>
          </a:stretch>
        </p:blipFill>
        <p:spPr>
          <a:xfrm>
            <a:off x="69239" y="175666"/>
            <a:ext cx="913741" cy="1051664"/>
          </a:xfrm>
          <a:prstGeom prst="rect">
            <a:avLst/>
          </a:prstGeom>
        </p:spPr>
      </p:pic>
      <p:pic>
        <p:nvPicPr>
          <p:cNvPr id="8" name="Picture 7">
            <a:extLst>
              <a:ext uri="{FF2B5EF4-FFF2-40B4-BE49-F238E27FC236}">
                <a16:creationId xmlns:a16="http://schemas.microsoft.com/office/drawing/2014/main" id="{03D86F2E-A154-04E2-C36A-CA5732636853}"/>
              </a:ext>
            </a:extLst>
          </p:cNvPr>
          <p:cNvPicPr>
            <a:picLocks noChangeAspect="1"/>
          </p:cNvPicPr>
          <p:nvPr/>
        </p:nvPicPr>
        <p:blipFill>
          <a:blip r:embed="rId6"/>
          <a:stretch>
            <a:fillRect/>
          </a:stretch>
        </p:blipFill>
        <p:spPr>
          <a:xfrm>
            <a:off x="1146265" y="1110770"/>
            <a:ext cx="8898336" cy="5005314"/>
          </a:xfrm>
          <a:prstGeom prst="rect">
            <a:avLst/>
          </a:prstGeom>
        </p:spPr>
      </p:pic>
      <p:sp>
        <p:nvSpPr>
          <p:cNvPr id="10" name="TextBox 9">
            <a:extLst>
              <a:ext uri="{FF2B5EF4-FFF2-40B4-BE49-F238E27FC236}">
                <a16:creationId xmlns:a16="http://schemas.microsoft.com/office/drawing/2014/main" id="{ADFF41EF-16E5-BFFF-77A6-50DFCFC38BCC}"/>
              </a:ext>
            </a:extLst>
          </p:cNvPr>
          <p:cNvSpPr txBox="1"/>
          <p:nvPr/>
        </p:nvSpPr>
        <p:spPr>
          <a:xfrm>
            <a:off x="1146265" y="175666"/>
            <a:ext cx="8476705" cy="2554545"/>
          </a:xfrm>
          <a:prstGeom prst="rect">
            <a:avLst/>
          </a:prstGeom>
          <a:noFill/>
        </p:spPr>
        <p:txBody>
          <a:bodyPr wrap="square">
            <a:spAutoFit/>
          </a:bodyPr>
          <a:lstStyle/>
          <a:p>
            <a:pPr algn="ctr"/>
            <a:r>
              <a:rPr b="1" dirty="0" i="0" lang="en-GB" sz="4000">
                <a:solidFill>
                  <a:srgbClr val="333333"/>
                </a:solidFill>
                <a:effectLst/>
                <a:latin typeface="Overpass"/>
              </a:rPr>
              <a:t>Let’s Go Zero calls for government action on zero carbon schools</a:t>
            </a:r>
          </a:p>
          <a:p>
            <a:br>
              <a:rPr b="0" dirty="0" i="0" lang="en-GB" sz="4000">
                <a:solidFill>
                  <a:srgbClr val="333333"/>
                </a:solidFill>
                <a:effectLst/>
                <a:latin typeface="-apple-system"/>
              </a:rPr>
            </a:br>
            <a:endParaRPr dirty="0" lang="en-GB" sz="4000"/>
          </a:p>
        </p:txBody>
      </p:sp>
    </p:spTree>
    <p:extLst>
      <p:ext uri="{BB962C8B-B14F-4D97-AF65-F5344CB8AC3E}">
        <p14:creationId xmlns:p14="http://schemas.microsoft.com/office/powerpoint/2010/main" val="2256312757"/>
      </p:ext>
    </p:extLst>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A5442D6D-0179-2267-0E16-A89123FD1CC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61F5F87-69D0-B4AC-72DB-0CEAD5E019F1}"/>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F6AA82A6-C3FE-0E96-266B-6CD9B17BDDA1}"/>
              </a:ext>
            </a:extLst>
          </p:cNvPr>
          <p:cNvPicPr>
            <a:picLocks noChangeAspect="1"/>
          </p:cNvPicPr>
          <p:nvPr/>
        </p:nvPicPr>
        <p:blipFill>
          <a:blip r:embed="rId3"/>
          <a:srcRect l="290" r="118"/>
          <a:stretch/>
        </p:blipFill>
        <p:spPr>
          <a:xfrm>
            <a:off x="10363200" y="3910087"/>
            <a:ext cx="1524000" cy="1432684"/>
          </a:xfrm>
          <a:prstGeom prst="rect">
            <a:avLst/>
          </a:prstGeom>
        </p:spPr>
      </p:pic>
      <p:pic>
        <p:nvPicPr>
          <p:cNvPr id="4" name="Picture 3">
            <a:extLst>
              <a:ext uri="{FF2B5EF4-FFF2-40B4-BE49-F238E27FC236}">
                <a16:creationId xmlns:a16="http://schemas.microsoft.com/office/drawing/2014/main" id="{B8351D91-5E73-2F12-74F7-0310C5F3B374}"/>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B7FE1BF6-0B56-C39F-2E54-CDC641E1F1CE}"/>
              </a:ext>
            </a:extLst>
          </p:cNvPr>
          <p:cNvPicPr>
            <a:picLocks noChangeAspect="1"/>
          </p:cNvPicPr>
          <p:nvPr/>
        </p:nvPicPr>
        <p:blipFill>
          <a:blip r:embed="rId5"/>
          <a:stretch>
            <a:fillRect/>
          </a:stretch>
        </p:blipFill>
        <p:spPr>
          <a:xfrm>
            <a:off x="69239" y="175666"/>
            <a:ext cx="913741" cy="1051664"/>
          </a:xfrm>
          <a:prstGeom prst="rect">
            <a:avLst/>
          </a:prstGeom>
        </p:spPr>
      </p:pic>
      <p:pic>
        <p:nvPicPr>
          <p:cNvPr id="6" name="Picture 5">
            <a:extLst>
              <a:ext uri="{FF2B5EF4-FFF2-40B4-BE49-F238E27FC236}">
                <a16:creationId xmlns:a16="http://schemas.microsoft.com/office/drawing/2014/main" id="{A8A2349A-22B2-0BF9-4D09-2D40C21381AF}"/>
              </a:ext>
            </a:extLst>
          </p:cNvPr>
          <p:cNvPicPr>
            <a:picLocks noChangeAspect="1"/>
          </p:cNvPicPr>
          <p:nvPr/>
        </p:nvPicPr>
        <p:blipFill>
          <a:blip r:embed="rId6"/>
          <a:srcRect b="-3305" r="16" t="79"/>
          <a:stretch/>
        </p:blipFill>
        <p:spPr>
          <a:xfrm>
            <a:off x="3668486" y="0"/>
            <a:ext cx="8523514" cy="5486400"/>
          </a:xfrm>
          <a:prstGeom prst="rect">
            <a:avLst/>
          </a:prstGeom>
        </p:spPr>
      </p:pic>
      <p:sp>
        <p:nvSpPr>
          <p:cNvPr id="8" name="TextBox 7">
            <a:extLst>
              <a:ext uri="{FF2B5EF4-FFF2-40B4-BE49-F238E27FC236}">
                <a16:creationId xmlns:a16="http://schemas.microsoft.com/office/drawing/2014/main" id="{3DD9FD3A-E866-2598-46B8-2B80D0BD8AC6}"/>
              </a:ext>
            </a:extLst>
          </p:cNvPr>
          <p:cNvSpPr txBox="1"/>
          <p:nvPr/>
        </p:nvSpPr>
        <p:spPr>
          <a:xfrm>
            <a:off x="271928" y="1411069"/>
            <a:ext cx="3396558" cy="3046988"/>
          </a:xfrm>
          <a:prstGeom prst="rect">
            <a:avLst/>
          </a:prstGeom>
          <a:noFill/>
        </p:spPr>
        <p:txBody>
          <a:bodyPr wrap="square">
            <a:spAutoFit/>
          </a:bodyPr>
          <a:lstStyle/>
          <a:p>
            <a:r>
              <a:rPr b="1" dirty="0" i="0" lang="en-GB" sz="3200">
                <a:solidFill>
                  <a:srgbClr val="000000"/>
                </a:solidFill>
                <a:effectLst/>
                <a:latin typeface="Overpass"/>
              </a:rPr>
              <a:t>Join schools, colleges, and nurseries across the UK on their journey to zero carbon</a:t>
            </a:r>
            <a:endParaRPr dirty="0" lang="en-GB" sz="3200"/>
          </a:p>
        </p:txBody>
      </p:sp>
      <p:sp>
        <p:nvSpPr>
          <p:cNvPr id="10" name="TextBox 9">
            <a:extLst>
              <a:ext uri="{FF2B5EF4-FFF2-40B4-BE49-F238E27FC236}">
                <a16:creationId xmlns:a16="http://schemas.microsoft.com/office/drawing/2014/main" id="{77F8E70C-D467-A3E6-0B5C-5FBD29080709}"/>
              </a:ext>
            </a:extLst>
          </p:cNvPr>
          <p:cNvSpPr txBox="1"/>
          <p:nvPr/>
        </p:nvSpPr>
        <p:spPr>
          <a:xfrm>
            <a:off x="381000" y="5393604"/>
            <a:ext cx="6096000" cy="523220"/>
          </a:xfrm>
          <a:prstGeom prst="rect">
            <a:avLst/>
          </a:prstGeom>
          <a:noFill/>
        </p:spPr>
        <p:txBody>
          <a:bodyPr wrap="square">
            <a:spAutoFit/>
          </a:bodyPr>
          <a:lstStyle/>
          <a:p>
            <a:pPr algn="l"/>
            <a:r>
              <a:rPr b="1" dirty="0" i="0" lang="en-GB" sz="2800">
                <a:effectLst/>
                <a:latin charset="0" panose="00000500000000000000" pitchFamily="2" typeface="Montserrat"/>
              </a:rPr>
              <a:t>Email: letsgozero@ashden.org</a:t>
            </a:r>
          </a:p>
        </p:txBody>
      </p:sp>
    </p:spTree>
    <p:extLst>
      <p:ext uri="{BB962C8B-B14F-4D97-AF65-F5344CB8AC3E}">
        <p14:creationId xmlns:p14="http://schemas.microsoft.com/office/powerpoint/2010/main" val="3120777539"/>
      </p:ext>
    </p:extLst>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5F3D8AF0-3681-8871-B727-0BAA2D94E04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E9F4085-FF9D-AB2E-C9D8-7EF0BBF45504}"/>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BBA0E5D7-5B05-C5E2-3B0E-9154AB7A3BE0}"/>
              </a:ext>
            </a:extLst>
          </p:cNvPr>
          <p:cNvPicPr>
            <a:picLocks noChangeAspect="1"/>
          </p:cNvPicPr>
          <p:nvPr/>
        </p:nvPicPr>
        <p:blipFill>
          <a:blip r:embed="rId3"/>
          <a:srcRect l="290" r="118"/>
          <a:stretch/>
        </p:blipFill>
        <p:spPr>
          <a:xfrm>
            <a:off x="154955" y="175666"/>
            <a:ext cx="1524000" cy="1432684"/>
          </a:xfrm>
          <a:prstGeom prst="rect">
            <a:avLst/>
          </a:prstGeom>
        </p:spPr>
      </p:pic>
      <p:pic>
        <p:nvPicPr>
          <p:cNvPr id="4" name="Picture 3">
            <a:extLst>
              <a:ext uri="{FF2B5EF4-FFF2-40B4-BE49-F238E27FC236}">
                <a16:creationId xmlns:a16="http://schemas.microsoft.com/office/drawing/2014/main" id="{19FFD270-927B-8C1F-527C-798A6E3A521B}"/>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9DBD497B-C730-DCFA-88B0-DC537D25E88A}"/>
              </a:ext>
            </a:extLst>
          </p:cNvPr>
          <p:cNvPicPr>
            <a:picLocks noChangeAspect="1"/>
          </p:cNvPicPr>
          <p:nvPr/>
        </p:nvPicPr>
        <p:blipFill>
          <a:blip r:embed="rId5"/>
          <a:stretch>
            <a:fillRect/>
          </a:stretch>
        </p:blipFill>
        <p:spPr>
          <a:xfrm>
            <a:off x="1773010" y="6034471"/>
            <a:ext cx="616561" cy="709627"/>
          </a:xfrm>
          <a:prstGeom prst="rect">
            <a:avLst/>
          </a:prstGeom>
        </p:spPr>
      </p:pic>
      <p:sp>
        <p:nvSpPr>
          <p:cNvPr id="12" name="TextBox 11">
            <a:extLst>
              <a:ext uri="{FF2B5EF4-FFF2-40B4-BE49-F238E27FC236}">
                <a16:creationId xmlns:a16="http://schemas.microsoft.com/office/drawing/2014/main" id="{7AAE2D78-9988-12DB-9022-46DBB2D984E7}"/>
              </a:ext>
            </a:extLst>
          </p:cNvPr>
          <p:cNvSpPr txBox="1"/>
          <p:nvPr/>
        </p:nvSpPr>
        <p:spPr>
          <a:xfrm>
            <a:off x="446314" y="22442"/>
            <a:ext cx="11590731" cy="1077218"/>
          </a:xfrm>
          <a:prstGeom prst="rect">
            <a:avLst/>
          </a:prstGeom>
          <a:noFill/>
        </p:spPr>
        <p:txBody>
          <a:bodyPr rtlCol="0" wrap="square">
            <a:spAutoFit/>
          </a:bodyPr>
          <a:lstStyle/>
          <a:p>
            <a:pPr algn="ctr"/>
            <a:r>
              <a:rPr b="1" dirty="0" lang="en-GB" sz="3200"/>
              <a:t>What do we know about Climate Change?</a:t>
            </a:r>
          </a:p>
          <a:p>
            <a:pPr algn="ctr"/>
            <a:r>
              <a:rPr b="1" dirty="0" lang="en-GB" sz="3200"/>
              <a:t>Causes and Impacts?</a:t>
            </a:r>
          </a:p>
        </p:txBody>
      </p:sp>
      <p:graphicFrame>
        <p:nvGraphicFramePr>
          <p:cNvPr id="6" name="Object 5">
            <a:extLst>
              <a:ext uri="{FF2B5EF4-FFF2-40B4-BE49-F238E27FC236}">
                <a16:creationId xmlns:a16="http://schemas.microsoft.com/office/drawing/2014/main" id="{336A1A24-7836-81BC-5E50-F8326DADD0EE}"/>
              </a:ext>
            </a:extLst>
          </p:cNvPr>
          <p:cNvGraphicFramePr>
            <a:graphicFrameLocks noChangeAspect="1"/>
          </p:cNvGraphicFramePr>
          <p:nvPr>
            <p:extLst>
              <p:ext uri="{D42A27DB-BD31-4B8C-83A1-F6EECF244321}">
                <p14:modId xmlns:p14="http://schemas.microsoft.com/office/powerpoint/2010/main" val="2470780622"/>
              </p:ext>
            </p:extLst>
          </p:nvPr>
        </p:nvGraphicFramePr>
        <p:xfrm>
          <a:off x="1205759" y="445294"/>
          <a:ext cx="9625012" cy="5967412"/>
        </p:xfrm>
        <a:graphic>
          <a:graphicData uri="http://schemas.openxmlformats.org/presentationml/2006/ole">
            <mc:AlternateContent xmlns:mc="http://schemas.openxmlformats.org/markup-compatibility/2006">
              <mc:Choice xmlns:v="urn:schemas-microsoft-com:vml" Requires="v">
                <p:oleObj imgH="6066129" imgW="9777578" name="Document" progId="Word.Document.12" r:id="rId6">
                  <p:embed/>
                </p:oleObj>
              </mc:Choice>
              <mc:Fallback>
                <p:oleObj imgH="6066129" imgW="9777578" name="Document" progId="Word.Document.12" r:id="rId6">
                  <p:embed/>
                  <p:pic>
                    <p:nvPicPr>
                      <p:cNvPr id="6" name="Object 5">
                        <a:extLst>
                          <a:ext uri="{FF2B5EF4-FFF2-40B4-BE49-F238E27FC236}">
                            <a16:creationId xmlns:a16="http://schemas.microsoft.com/office/drawing/2014/main" id="{336A1A24-7836-81BC-5E50-F8326DADD0EE}"/>
                          </a:ext>
                        </a:extLst>
                      </p:cNvPr>
                      <p:cNvPicPr/>
                      <p:nvPr/>
                    </p:nvPicPr>
                    <p:blipFill>
                      <a:blip r:embed="rId7"/>
                      <a:stretch>
                        <a:fillRect/>
                      </a:stretch>
                    </p:blipFill>
                    <p:spPr>
                      <a:xfrm>
                        <a:off x="1205759" y="445294"/>
                        <a:ext cx="9625012" cy="5967412"/>
                      </a:xfrm>
                      <a:prstGeom prst="rect">
                        <a:avLst/>
                      </a:prstGeom>
                    </p:spPr>
                  </p:pic>
                </p:oleObj>
              </mc:Fallback>
            </mc:AlternateContent>
          </a:graphicData>
        </a:graphic>
      </p:graphicFrame>
    </p:spTree>
    <p:extLst>
      <p:ext uri="{BB962C8B-B14F-4D97-AF65-F5344CB8AC3E}">
        <p14:creationId xmlns:p14="http://schemas.microsoft.com/office/powerpoint/2010/main" val="76173929"/>
      </p:ext>
    </p:extLst>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DDED856C-AB37-E6B3-F921-841FD2B4606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399E296-4855-AF05-8CE0-497793816B80}"/>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5D880DB9-C717-10F6-E9D0-54B33E0F4D5E}"/>
              </a:ext>
            </a:extLst>
          </p:cNvPr>
          <p:cNvPicPr>
            <a:picLocks noChangeAspect="1"/>
          </p:cNvPicPr>
          <p:nvPr/>
        </p:nvPicPr>
        <p:blipFill>
          <a:blip r:embed="rId3"/>
          <a:srcRect l="290" r="118"/>
          <a:stretch/>
        </p:blipFill>
        <p:spPr>
          <a:xfrm>
            <a:off x="10363200" y="3910087"/>
            <a:ext cx="1524000" cy="1432684"/>
          </a:xfrm>
          <a:prstGeom prst="rect">
            <a:avLst/>
          </a:prstGeom>
        </p:spPr>
      </p:pic>
      <p:pic>
        <p:nvPicPr>
          <p:cNvPr id="4" name="Picture 3">
            <a:extLst>
              <a:ext uri="{FF2B5EF4-FFF2-40B4-BE49-F238E27FC236}">
                <a16:creationId xmlns:a16="http://schemas.microsoft.com/office/drawing/2014/main" id="{D50EAFCE-FFB6-BC52-CE9B-03AB2E7906B8}"/>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F5BFBF6E-D940-3358-5726-77113627B58F}"/>
              </a:ext>
            </a:extLst>
          </p:cNvPr>
          <p:cNvPicPr>
            <a:picLocks noChangeAspect="1"/>
          </p:cNvPicPr>
          <p:nvPr/>
        </p:nvPicPr>
        <p:blipFill>
          <a:blip r:embed="rId5"/>
          <a:stretch>
            <a:fillRect/>
          </a:stretch>
        </p:blipFill>
        <p:spPr>
          <a:xfrm>
            <a:off x="69239" y="175666"/>
            <a:ext cx="913741" cy="1051664"/>
          </a:xfrm>
          <a:prstGeom prst="rect">
            <a:avLst/>
          </a:prstGeom>
        </p:spPr>
      </p:pic>
      <p:sp>
        <p:nvSpPr>
          <p:cNvPr id="6" name="TextBox 5">
            <a:extLst>
              <a:ext uri="{FF2B5EF4-FFF2-40B4-BE49-F238E27FC236}">
                <a16:creationId xmlns:a16="http://schemas.microsoft.com/office/drawing/2014/main" id="{17807E39-4D36-9C86-ED9E-E6E6051E827C}"/>
              </a:ext>
            </a:extLst>
          </p:cNvPr>
          <p:cNvSpPr txBox="1"/>
          <p:nvPr/>
        </p:nvSpPr>
        <p:spPr>
          <a:xfrm>
            <a:off x="292925" y="1472540"/>
            <a:ext cx="7190045" cy="4985980"/>
          </a:xfrm>
          <a:prstGeom prst="rect">
            <a:avLst/>
          </a:prstGeom>
          <a:noFill/>
        </p:spPr>
        <p:txBody>
          <a:bodyPr rtlCol="0" wrap="none">
            <a:spAutoFit/>
          </a:bodyPr>
          <a:lstStyle/>
          <a:p>
            <a:r>
              <a:rPr dirty="0" lang="en-GB" sz="4400"/>
              <a:t>Create your own bookmark</a:t>
            </a:r>
          </a:p>
          <a:p>
            <a:endParaRPr dirty="0" lang="en-GB" sz="4400"/>
          </a:p>
          <a:p>
            <a:r>
              <a:rPr dirty="0" lang="en-GB" sz="4400"/>
              <a:t>On this side - write reasons for</a:t>
            </a:r>
          </a:p>
          <a:p>
            <a:r>
              <a:rPr dirty="0" lang="en-GB" sz="4400"/>
              <a:t> buying Fairtrade Chocolate</a:t>
            </a:r>
          </a:p>
          <a:p>
            <a:r>
              <a:rPr dirty="0" lang="en-GB" sz="4400"/>
              <a:t>On the other side – </a:t>
            </a:r>
          </a:p>
          <a:p>
            <a:r>
              <a:rPr dirty="0" lang="en-GB" sz="5400"/>
              <a:t>Let’s Go Zero! </a:t>
            </a:r>
            <a:r>
              <a:rPr dirty="0" lang="en-GB" sz="4400"/>
              <a:t>Climate </a:t>
            </a:r>
          </a:p>
          <a:p>
            <a:r>
              <a:rPr dirty="0" lang="en-GB" sz="4400"/>
              <a:t>				   Action!</a:t>
            </a:r>
          </a:p>
        </p:txBody>
      </p:sp>
      <p:pic>
        <p:nvPicPr>
          <p:cNvPr id="7" name="Picture 6">
            <a:extLst>
              <a:ext uri="{FF2B5EF4-FFF2-40B4-BE49-F238E27FC236}">
                <a16:creationId xmlns:a16="http://schemas.microsoft.com/office/drawing/2014/main" id="{A256D7D9-B418-EF38-029B-E86639A4B030}"/>
              </a:ext>
            </a:extLst>
          </p:cNvPr>
          <p:cNvPicPr>
            <a:picLocks noChangeAspect="1"/>
          </p:cNvPicPr>
          <p:nvPr/>
        </p:nvPicPr>
        <p:blipFill>
          <a:blip r:embed="rId6"/>
          <a:srcRect l="-156" r="78864"/>
          <a:stretch/>
        </p:blipFill>
        <p:spPr>
          <a:xfrm>
            <a:off x="7537613" y="275627"/>
            <a:ext cx="1650671" cy="6495288"/>
          </a:xfrm>
          <a:prstGeom prst="rect">
            <a:avLst/>
          </a:prstGeom>
          <a:ln w="38100">
            <a:solidFill>
              <a:schemeClr val="tx1"/>
            </a:solidFill>
          </a:ln>
        </p:spPr>
      </p:pic>
    </p:spTree>
    <p:extLst>
      <p:ext uri="{BB962C8B-B14F-4D97-AF65-F5344CB8AC3E}">
        <p14:creationId xmlns:p14="http://schemas.microsoft.com/office/powerpoint/2010/main" val="2967149419"/>
      </p:ext>
    </p:extLst>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A03C8F95-BC73-EA49-6029-94E32BA1337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3A0EF42-CAF5-3B9F-D5E9-92FACB45A248}"/>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2D7A6529-82BE-BFC9-999D-1134F182F2F5}"/>
              </a:ext>
            </a:extLst>
          </p:cNvPr>
          <p:cNvPicPr>
            <a:picLocks noChangeAspect="1"/>
          </p:cNvPicPr>
          <p:nvPr/>
        </p:nvPicPr>
        <p:blipFill>
          <a:blip r:embed="rId3"/>
          <a:srcRect l="290" r="118"/>
          <a:stretch/>
        </p:blipFill>
        <p:spPr>
          <a:xfrm>
            <a:off x="10363200" y="3910087"/>
            <a:ext cx="1524000" cy="1432684"/>
          </a:xfrm>
          <a:prstGeom prst="rect">
            <a:avLst/>
          </a:prstGeom>
        </p:spPr>
      </p:pic>
      <p:pic>
        <p:nvPicPr>
          <p:cNvPr id="4" name="Picture 3">
            <a:extLst>
              <a:ext uri="{FF2B5EF4-FFF2-40B4-BE49-F238E27FC236}">
                <a16:creationId xmlns:a16="http://schemas.microsoft.com/office/drawing/2014/main" id="{0444073D-F40D-8D41-D51E-635D546C5357}"/>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77DE4525-6B99-38C8-4B15-C7617D9C9C7D}"/>
              </a:ext>
            </a:extLst>
          </p:cNvPr>
          <p:cNvPicPr>
            <a:picLocks noChangeAspect="1"/>
          </p:cNvPicPr>
          <p:nvPr/>
        </p:nvPicPr>
        <p:blipFill>
          <a:blip r:embed="rId5"/>
          <a:stretch>
            <a:fillRect/>
          </a:stretch>
        </p:blipFill>
        <p:spPr>
          <a:xfrm>
            <a:off x="69239" y="175666"/>
            <a:ext cx="913741" cy="1051664"/>
          </a:xfrm>
          <a:prstGeom prst="rect">
            <a:avLst/>
          </a:prstGeom>
        </p:spPr>
      </p:pic>
      <p:sp>
        <p:nvSpPr>
          <p:cNvPr id="7" name="TextBox 6">
            <a:extLst>
              <a:ext uri="{FF2B5EF4-FFF2-40B4-BE49-F238E27FC236}">
                <a16:creationId xmlns:a16="http://schemas.microsoft.com/office/drawing/2014/main" id="{BD2DAEEF-2818-6818-761E-C68B36878456}"/>
              </a:ext>
            </a:extLst>
          </p:cNvPr>
          <p:cNvSpPr txBox="1"/>
          <p:nvPr/>
        </p:nvSpPr>
        <p:spPr>
          <a:xfrm>
            <a:off x="1163780" y="0"/>
            <a:ext cx="11337373" cy="3970318"/>
          </a:xfrm>
          <a:prstGeom prst="rect">
            <a:avLst/>
          </a:prstGeom>
          <a:noFill/>
        </p:spPr>
        <p:txBody>
          <a:bodyPr rtlCol="0" wrap="square">
            <a:spAutoFit/>
          </a:bodyPr>
          <a:lstStyle/>
          <a:p>
            <a:r>
              <a:rPr b="1" dirty="0" lang="en-GB" sz="3600" u="sng"/>
              <a:t>Buying Fairtrade Chocolate</a:t>
            </a:r>
          </a:p>
          <a:p>
            <a:pPr indent="-571500" marL="571500">
              <a:buFont charset="0" panose="020B0604020202020204" pitchFamily="34" typeface="Arial"/>
              <a:buChar char="•"/>
            </a:pPr>
            <a:r>
              <a:rPr b="1" dirty="0" lang="en-GB" sz="3600"/>
              <a:t>No Child Labour - Fairer Pay for Farmers</a:t>
            </a:r>
          </a:p>
          <a:p>
            <a:pPr indent="-571500" marL="571500">
              <a:buFont charset="0" panose="020B0604020202020204" pitchFamily="34" typeface="Arial"/>
              <a:buChar char="•"/>
            </a:pPr>
            <a:r>
              <a:rPr b="1" dirty="0" lang="en-GB" sz="3600"/>
              <a:t>Guaranteed price – Fairtrade Premium</a:t>
            </a:r>
          </a:p>
          <a:p>
            <a:pPr indent="-571500" marL="571500">
              <a:buFont charset="0" panose="020B0604020202020204" pitchFamily="34" typeface="Arial"/>
              <a:buChar char="•"/>
            </a:pPr>
            <a:r>
              <a:rPr b="1" dirty="0" lang="en-GB" sz="3600"/>
              <a:t>Care for the Environment </a:t>
            </a:r>
            <a:r>
              <a:rPr b="1" lang="en-GB" sz="3600"/>
              <a:t>– Safe Working </a:t>
            </a:r>
            <a:r>
              <a:rPr b="1" dirty="0" lang="en-GB" sz="3600"/>
              <a:t>C</a:t>
            </a:r>
            <a:r>
              <a:rPr b="1" lang="en-GB" sz="3600"/>
              <a:t>onditions</a:t>
            </a:r>
            <a:endParaRPr b="1" dirty="0" lang="en-GB" sz="3600"/>
          </a:p>
          <a:p>
            <a:pPr algn="l" defTabSz="914400" eaLnBrk="1" fontAlgn="auto" hangingPunct="1" indent="-571500" latinLnBrk="0" lvl="0" marL="571500" marR="0" rtl="0">
              <a:lnSpc>
                <a:spcPct val="100000"/>
              </a:lnSpc>
              <a:spcBef>
                <a:spcPts val="0"/>
              </a:spcBef>
              <a:spcAft>
                <a:spcPts val="0"/>
              </a:spcAft>
              <a:buClrTx/>
              <a:buSzTx/>
              <a:buFont charset="0" panose="020B0604020202020204" pitchFamily="34" typeface="Arial"/>
              <a:buChar char="•"/>
              <a:tabLst/>
              <a:defRPr/>
            </a:pPr>
            <a:r>
              <a:rPr b="1" baseline="0" cap="none" dirty="0" i="0" kern="1200" kumimoji="0" lang="en-GB" noProof="0" normalizeH="0" spc="0" strike="noStrike" sz="3600" u="none">
                <a:ln>
                  <a:noFill/>
                </a:ln>
                <a:solidFill>
                  <a:prstClr val="black"/>
                </a:solidFill>
                <a:effectLst/>
                <a:uLnTx/>
                <a:uFillTx/>
                <a:latin typeface="Calibri"/>
                <a:ea typeface="+mn-ea"/>
                <a:cs typeface="+mn-cs"/>
              </a:rPr>
              <a:t>Dark Chocolate- Healthy Option</a:t>
            </a:r>
            <a:endParaRPr b="1" dirty="0" lang="en-GB" sz="3600"/>
          </a:p>
          <a:p>
            <a:pPr algn="l" defTabSz="914400" eaLnBrk="1" fontAlgn="auto" hangingPunct="1" indent="-571500" latinLnBrk="0" lvl="0" marL="571500" marR="0" rtl="0">
              <a:lnSpc>
                <a:spcPct val="100000"/>
              </a:lnSpc>
              <a:spcBef>
                <a:spcPts val="0"/>
              </a:spcBef>
              <a:spcAft>
                <a:spcPts val="0"/>
              </a:spcAft>
              <a:buClrTx/>
              <a:buSzTx/>
              <a:buFont charset="0" panose="020B0604020202020204" pitchFamily="34" typeface="Arial"/>
              <a:buChar char="•"/>
              <a:tabLst/>
              <a:defRPr/>
            </a:pPr>
            <a:r>
              <a:rPr b="1" baseline="0" cap="none" dirty="0" i="0" kern="1200" kumimoji="0" lang="en-GB" noProof="0" normalizeH="0" spc="0" strike="noStrike" sz="3600" u="none">
                <a:ln>
                  <a:noFill/>
                </a:ln>
                <a:solidFill>
                  <a:prstClr val="black"/>
                </a:solidFill>
                <a:effectLst/>
                <a:uLnTx/>
                <a:uFillTx/>
                <a:latin typeface="Calibri"/>
                <a:ea typeface="+mn-ea"/>
                <a:cs typeface="+mn-cs"/>
              </a:rPr>
              <a:t>Higher amount of cocoa – Tastes great</a:t>
            </a:r>
          </a:p>
          <a:p>
            <a:pPr indent="-571500" marL="571500">
              <a:buFont charset="0" panose="020B0604020202020204" pitchFamily="34" typeface="Arial"/>
              <a:buChar char="•"/>
            </a:pPr>
            <a:endParaRPr b="1" dirty="0" lang="en-GB" sz="3600"/>
          </a:p>
        </p:txBody>
      </p:sp>
      <p:sp>
        <p:nvSpPr>
          <p:cNvPr id="8" name="TextBox 7">
            <a:extLst>
              <a:ext uri="{FF2B5EF4-FFF2-40B4-BE49-F238E27FC236}">
                <a16:creationId xmlns:a16="http://schemas.microsoft.com/office/drawing/2014/main" id="{BB490C2E-332B-C16C-2AFD-94DF68BAB47A}"/>
              </a:ext>
            </a:extLst>
          </p:cNvPr>
          <p:cNvSpPr txBox="1"/>
          <p:nvPr/>
        </p:nvSpPr>
        <p:spPr>
          <a:xfrm>
            <a:off x="154955" y="3344307"/>
            <a:ext cx="11601393" cy="4524315"/>
          </a:xfrm>
          <a:prstGeom prst="rect">
            <a:avLst/>
          </a:prstGeom>
          <a:noFill/>
        </p:spPr>
        <p:txBody>
          <a:bodyPr rtlCol="0" wrap="square">
            <a:spAutoFit/>
          </a:bodyPr>
          <a:lstStyle/>
          <a:p>
            <a:r>
              <a:rPr b="1" dirty="0" lang="en-GB" sz="3600" u="sng"/>
              <a:t>Let’s Go Zero – reduce our carbon footprint</a:t>
            </a:r>
          </a:p>
          <a:p>
            <a:pPr indent="-571500" marL="571500">
              <a:buFont charset="0" panose="020B0604020202020204" pitchFamily="34" typeface="Arial"/>
              <a:buChar char="•"/>
            </a:pPr>
            <a:r>
              <a:rPr b="1" dirty="0" lang="en-GB" sz="3600"/>
              <a:t>Better for health 		</a:t>
            </a:r>
          </a:p>
          <a:p>
            <a:pPr indent="-571500" marL="571500">
              <a:buFont charset="0" panose="020B0604020202020204" pitchFamily="34" typeface="Arial"/>
              <a:buChar char="•"/>
            </a:pPr>
            <a:r>
              <a:rPr b="1" dirty="0" lang="en-GB" sz="3600"/>
              <a:t>Environmental Protection</a:t>
            </a:r>
          </a:p>
          <a:p>
            <a:pPr indent="-571500" marL="571500">
              <a:buFont charset="0" panose="020B0604020202020204" pitchFamily="34" typeface="Arial"/>
              <a:buChar char="•"/>
            </a:pPr>
            <a:r>
              <a:rPr b="1" dirty="0" lang="en-GB" sz="3600"/>
              <a:t>Healthier Food</a:t>
            </a:r>
          </a:p>
          <a:p>
            <a:pPr indent="-571500" marL="571500">
              <a:buFont charset="0" panose="020B0604020202020204" pitchFamily="34" typeface="Arial"/>
              <a:buChar char="•"/>
            </a:pPr>
            <a:r>
              <a:rPr b="1" dirty="0" lang="en-GB" sz="3600"/>
              <a:t>Energy Security</a:t>
            </a:r>
          </a:p>
          <a:p>
            <a:pPr indent="-571500" marL="571500">
              <a:buFont charset="0" panose="020B0604020202020204" pitchFamily="34" typeface="Arial"/>
              <a:buChar char="•"/>
            </a:pPr>
            <a:endParaRPr b="1" dirty="0" lang="en-GB" sz="3600"/>
          </a:p>
          <a:p>
            <a:pPr indent="-571500" marL="571500">
              <a:buFont charset="0" panose="020B0604020202020204" pitchFamily="34" typeface="Arial"/>
              <a:buChar char="•"/>
            </a:pPr>
            <a:endParaRPr b="1" dirty="0" lang="en-GB" sz="3600"/>
          </a:p>
          <a:p>
            <a:pPr indent="-571500" marL="571500">
              <a:buFont charset="0" panose="020B0604020202020204" pitchFamily="34" typeface="Arial"/>
              <a:buChar char="•"/>
            </a:pPr>
            <a:endParaRPr b="1" dirty="0" lang="en-GB" sz="3600"/>
          </a:p>
        </p:txBody>
      </p:sp>
      <p:sp>
        <p:nvSpPr>
          <p:cNvPr id="9" name="TextBox 8">
            <a:extLst>
              <a:ext uri="{FF2B5EF4-FFF2-40B4-BE49-F238E27FC236}">
                <a16:creationId xmlns:a16="http://schemas.microsoft.com/office/drawing/2014/main" id="{F89FAFED-71E0-0527-71BB-ACBB40050D94}"/>
              </a:ext>
            </a:extLst>
          </p:cNvPr>
          <p:cNvSpPr txBox="1"/>
          <p:nvPr/>
        </p:nvSpPr>
        <p:spPr>
          <a:xfrm>
            <a:off x="5655421" y="3842497"/>
            <a:ext cx="5250989" cy="2308324"/>
          </a:xfrm>
          <a:prstGeom prst="rect">
            <a:avLst/>
          </a:prstGeom>
          <a:noFill/>
        </p:spPr>
        <p:txBody>
          <a:bodyPr rtlCol="0" wrap="none">
            <a:spAutoFit/>
          </a:bodyPr>
          <a:lstStyle/>
          <a:p>
            <a:pPr indent="-571500" marL="571500">
              <a:buFont charset="0" panose="020B0604020202020204" pitchFamily="34" typeface="Arial"/>
              <a:buChar char="•"/>
            </a:pPr>
            <a:r>
              <a:rPr b="1" dirty="0" lang="en-GB" sz="3600"/>
              <a:t>Reduce Climate Change</a:t>
            </a:r>
          </a:p>
          <a:p>
            <a:pPr indent="-571500" marL="571500">
              <a:buFont charset="0" panose="020B0604020202020204" pitchFamily="34" typeface="Arial"/>
              <a:buChar char="•"/>
            </a:pPr>
            <a:r>
              <a:rPr b="1" dirty="0" lang="en-GB" sz="3600"/>
              <a:t>Nature Protection</a:t>
            </a:r>
          </a:p>
          <a:p>
            <a:pPr indent="-571500" marL="571500">
              <a:buFont charset="0" panose="020B0604020202020204" pitchFamily="34" typeface="Arial"/>
              <a:buChar char="•"/>
            </a:pPr>
            <a:r>
              <a:rPr b="1" dirty="0" lang="en-GB" sz="3600"/>
              <a:t>Economic Growth</a:t>
            </a:r>
          </a:p>
          <a:p>
            <a:pPr indent="-571500" marL="571500">
              <a:buFont charset="0" panose="020B0604020202020204" pitchFamily="34" typeface="Arial"/>
              <a:buChar char="•"/>
            </a:pPr>
            <a:r>
              <a:rPr b="1" dirty="0" lang="en-GB" sz="3600"/>
              <a:t>Job Creation</a:t>
            </a:r>
          </a:p>
        </p:txBody>
      </p:sp>
    </p:spTree>
    <p:extLst>
      <p:ext uri="{BB962C8B-B14F-4D97-AF65-F5344CB8AC3E}">
        <p14:creationId xmlns:p14="http://schemas.microsoft.com/office/powerpoint/2010/main" val="2991663850"/>
      </p:ext>
    </p:extLst>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92459F1D-6EB9-8104-64F0-F43FFC0E936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D5C0097-7065-4026-34D0-8F79EF49F28D}"/>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0AC29E3E-4EBC-95E9-331B-0B07B02F7143}"/>
              </a:ext>
            </a:extLst>
          </p:cNvPr>
          <p:cNvPicPr>
            <a:picLocks noChangeAspect="1"/>
          </p:cNvPicPr>
          <p:nvPr/>
        </p:nvPicPr>
        <p:blipFill>
          <a:blip r:embed="rId3"/>
          <a:srcRect l="290" r="118"/>
          <a:stretch/>
        </p:blipFill>
        <p:spPr>
          <a:xfrm>
            <a:off x="54428" y="102661"/>
            <a:ext cx="1524000" cy="1432684"/>
          </a:xfrm>
          <a:prstGeom prst="rect">
            <a:avLst/>
          </a:prstGeom>
        </p:spPr>
      </p:pic>
      <p:pic>
        <p:nvPicPr>
          <p:cNvPr id="4" name="Picture 3">
            <a:extLst>
              <a:ext uri="{FF2B5EF4-FFF2-40B4-BE49-F238E27FC236}">
                <a16:creationId xmlns:a16="http://schemas.microsoft.com/office/drawing/2014/main" id="{2ADDE558-6962-C321-DEA7-48BDCCB2D49B}"/>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E2903EE3-E583-4C7F-6CB1-A056728D1278}"/>
              </a:ext>
            </a:extLst>
          </p:cNvPr>
          <p:cNvPicPr>
            <a:picLocks noChangeAspect="1"/>
          </p:cNvPicPr>
          <p:nvPr/>
        </p:nvPicPr>
        <p:blipFill>
          <a:blip r:embed="rId5"/>
          <a:stretch>
            <a:fillRect/>
          </a:stretch>
        </p:blipFill>
        <p:spPr>
          <a:xfrm>
            <a:off x="1723316" y="6004093"/>
            <a:ext cx="666255" cy="766822"/>
          </a:xfrm>
          <a:prstGeom prst="rect">
            <a:avLst/>
          </a:prstGeom>
        </p:spPr>
      </p:pic>
      <p:sp>
        <p:nvSpPr>
          <p:cNvPr id="7" name="TextBox 6">
            <a:extLst>
              <a:ext uri="{FF2B5EF4-FFF2-40B4-BE49-F238E27FC236}">
                <a16:creationId xmlns:a16="http://schemas.microsoft.com/office/drawing/2014/main" id="{54520E0B-4323-7A1A-6A05-BD6457A13CFF}"/>
              </a:ext>
            </a:extLst>
          </p:cNvPr>
          <p:cNvSpPr txBox="1"/>
          <p:nvPr/>
        </p:nvSpPr>
        <p:spPr>
          <a:xfrm>
            <a:off x="960946" y="829416"/>
            <a:ext cx="10111006" cy="4924425"/>
          </a:xfrm>
          <a:prstGeom prst="rect">
            <a:avLst/>
          </a:prstGeom>
          <a:noFill/>
        </p:spPr>
        <p:txBody>
          <a:bodyPr wrap="square">
            <a:spAutoFit/>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b="1" baseline="0" cap="none" dirty="0" i="0" kern="1200" kumimoji="0" lang="en-GB" noProof="0" normalizeH="0" spc="0" strike="noStrike" sz="4000" u="none">
                <a:ln>
                  <a:noFill/>
                </a:ln>
                <a:solidFill>
                  <a:prstClr val="black"/>
                </a:solidFill>
                <a:effectLst/>
                <a:uLnTx/>
                <a:uFillTx/>
                <a:latin panose="020F0502020204030204" typeface="Calibri"/>
                <a:ea typeface="+mn-ea"/>
                <a:cs typeface="+mn-cs"/>
              </a:rPr>
              <a:t>   The impact of climate change on the quality and quantity of cocoa pods in Ghana</a:t>
            </a:r>
            <a:endParaRPr b="1" dirty="0" lang="en-GB" sz="4000">
              <a:solidFill>
                <a:prstClr val="black"/>
              </a:solidFill>
              <a:latin panose="020F0502020204030204" typeface="Calibri"/>
            </a:endParaRPr>
          </a:p>
          <a:p>
            <a:pPr algn="ctr" defTabSz="457200" eaLnBrk="1" fontAlgn="auto" hangingPunct="1" indent="0" latinLnBrk="0" lvl="0" marL="0" marR="0" rtl="0">
              <a:lnSpc>
                <a:spcPct val="100000"/>
              </a:lnSpc>
              <a:spcBef>
                <a:spcPts val="0"/>
              </a:spcBef>
              <a:spcAft>
                <a:spcPts val="0"/>
              </a:spcAft>
              <a:buClrTx/>
              <a:buSzTx/>
              <a:buFontTx/>
              <a:buNone/>
              <a:tabLst/>
              <a:defRPr/>
            </a:pPr>
            <a:endParaRPr b="1" baseline="0" cap="none" dirty="0" i="0" kern="1200" kumimoji="0" lang="en-GB" noProof="0" normalizeH="0" spc="0" strike="noStrike" sz="1000" u="none">
              <a:ln>
                <a:noFill/>
              </a:ln>
              <a:solidFill>
                <a:prstClr val="black"/>
              </a:solidFill>
              <a:effectLst/>
              <a:uLnTx/>
              <a:uFillTx/>
              <a:latin panose="020F0502020204030204" typeface="Calibri"/>
              <a:ea typeface="+mn-ea"/>
              <a:cs typeface="+mn-cs"/>
            </a:endParaRPr>
          </a:p>
          <a:p>
            <a:pPr algn="l" defTabSz="457200" eaLnBrk="1" fontAlgn="auto" hangingPunct="1" indent="-457200" latinLnBrk="0" lvl="0" marL="457200" marR="0" rtl="0">
              <a:lnSpc>
                <a:spcPct val="100000"/>
              </a:lnSpc>
              <a:spcBef>
                <a:spcPts val="0"/>
              </a:spcBef>
              <a:spcAft>
                <a:spcPts val="0"/>
              </a:spcAft>
              <a:buClrTx/>
              <a:buSzTx/>
              <a:buFont charset="0" panose="020B0604020202020204" pitchFamily="34" typeface="Arial"/>
              <a:buChar char="•"/>
              <a:tabLst/>
              <a:defRPr/>
            </a:pPr>
            <a:r>
              <a:rPr b="1"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Unpredictable weather – </a:t>
            </a:r>
            <a:r>
              <a:rPr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disrupts farmer’s plans</a:t>
            </a:r>
          </a:p>
          <a:p>
            <a:pPr algn="l" defTabSz="457200" eaLnBrk="1" fontAlgn="auto" hangingPunct="1" indent="-457200" latinLnBrk="0" lvl="0" marL="457200" marR="0" rtl="0">
              <a:lnSpc>
                <a:spcPct val="100000"/>
              </a:lnSpc>
              <a:spcBef>
                <a:spcPts val="0"/>
              </a:spcBef>
              <a:spcAft>
                <a:spcPts val="0"/>
              </a:spcAft>
              <a:buClrTx/>
              <a:buSzTx/>
              <a:buFont charset="0" panose="020B0604020202020204" pitchFamily="34" typeface="Arial"/>
              <a:buChar char="•"/>
              <a:tabLst/>
              <a:defRPr/>
            </a:pPr>
            <a:r>
              <a:rPr b="1"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Temperature change</a:t>
            </a: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 extreme high temperature adversely affects  cocoa production </a:t>
            </a:r>
          </a:p>
          <a:p>
            <a:pPr algn="l" defTabSz="457200" eaLnBrk="1" fontAlgn="auto" hangingPunct="1" indent="-457200" latinLnBrk="0" lvl="0" marL="457200" marR="0" rtl="0">
              <a:lnSpc>
                <a:spcPct val="100000"/>
              </a:lnSpc>
              <a:spcBef>
                <a:spcPts val="0"/>
              </a:spcBef>
              <a:spcAft>
                <a:spcPts val="0"/>
              </a:spcAft>
              <a:buClrTx/>
              <a:buSzTx/>
              <a:buFont charset="0" panose="020B0604020202020204" pitchFamily="34" typeface="Arial"/>
              <a:buChar char="•"/>
              <a:tabLst/>
              <a:defRPr/>
            </a:pPr>
            <a:r>
              <a:rPr b="1"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Change in rainfall </a:t>
            </a: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 less rainfall will reduce cocoa output </a:t>
            </a:r>
            <a:r>
              <a:rPr dirty="0" lang="en-GB" sz="3200">
                <a:solidFill>
                  <a:prstClr val="black"/>
                </a:solidFill>
                <a:latin panose="020F0502020204030204" typeface="Calibri"/>
              </a:rPr>
              <a:t>as</a:t>
            </a: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 now there is a longer dry season </a:t>
            </a:r>
          </a:p>
          <a:p>
            <a:pPr algn="l" defTabSz="457200" eaLnBrk="1" fontAlgn="auto" hangingPunct="1" indent="-457200" latinLnBrk="0" lvl="0" marL="457200" marR="0" rtl="0">
              <a:lnSpc>
                <a:spcPct val="100000"/>
              </a:lnSpc>
              <a:spcBef>
                <a:spcPts val="0"/>
              </a:spcBef>
              <a:spcAft>
                <a:spcPts val="0"/>
              </a:spcAft>
              <a:buClrTx/>
              <a:buSzTx/>
              <a:buFont charset="0" panose="020B0604020202020204" pitchFamily="34" typeface="Arial"/>
              <a:buChar char="•"/>
              <a:tabLst/>
              <a:defRPr/>
            </a:pPr>
            <a:r>
              <a:rPr b="1"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Extreme weather </a:t>
            </a:r>
            <a:r>
              <a:rPr dirty="0" lang="en-GB" sz="3200">
                <a:solidFill>
                  <a:prstClr val="black"/>
                </a:solidFill>
                <a:latin panose="020F0502020204030204" typeface="Calibri"/>
              </a:rPr>
              <a:t>-</a:t>
            </a: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 torrential rain causes flooding, </a:t>
            </a:r>
            <a:r>
              <a:rPr dirty="0" lang="en-GB" sz="3200">
                <a:solidFill>
                  <a:prstClr val="black"/>
                </a:solidFill>
                <a:latin panose="020F0502020204030204" typeface="Calibri"/>
              </a:rPr>
              <a:t>lightening</a:t>
            </a: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 storms</a:t>
            </a:r>
            <a:r>
              <a:rPr dirty="0" lang="en-GB" sz="3200">
                <a:solidFill>
                  <a:prstClr val="black"/>
                </a:solidFill>
                <a:latin panose="020F0502020204030204" typeface="Calibri"/>
              </a:rPr>
              <a:t> and </a:t>
            </a: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landslides ruins all crops.</a:t>
            </a:r>
          </a:p>
        </p:txBody>
      </p:sp>
    </p:spTree>
    <p:extLst>
      <p:ext uri="{BB962C8B-B14F-4D97-AF65-F5344CB8AC3E}">
        <p14:creationId xmlns:p14="http://schemas.microsoft.com/office/powerpoint/2010/main" val="1693444797"/>
      </p:ext>
    </p:extLst>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DCCF6BC1-23E4-E9FB-F522-8D1A540B9E5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0147BB2-3BC1-3611-4260-F241B16F3AAA}"/>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A0C06289-28F0-D8A2-D3C4-A9C2E02299AC}"/>
              </a:ext>
            </a:extLst>
          </p:cNvPr>
          <p:cNvPicPr>
            <a:picLocks noChangeAspect="1"/>
          </p:cNvPicPr>
          <p:nvPr/>
        </p:nvPicPr>
        <p:blipFill>
          <a:blip r:embed="rId3"/>
          <a:srcRect l="290" r="118"/>
          <a:stretch/>
        </p:blipFill>
        <p:spPr>
          <a:xfrm>
            <a:off x="54428" y="102661"/>
            <a:ext cx="1524000" cy="1432684"/>
          </a:xfrm>
          <a:prstGeom prst="rect">
            <a:avLst/>
          </a:prstGeom>
        </p:spPr>
      </p:pic>
      <p:pic>
        <p:nvPicPr>
          <p:cNvPr id="4" name="Picture 3">
            <a:extLst>
              <a:ext uri="{FF2B5EF4-FFF2-40B4-BE49-F238E27FC236}">
                <a16:creationId xmlns:a16="http://schemas.microsoft.com/office/drawing/2014/main" id="{83EF4B8F-7CEB-E6CB-CDB1-A943EA946915}"/>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C6BAB47D-D32F-38EB-7E78-5781B7B58724}"/>
              </a:ext>
            </a:extLst>
          </p:cNvPr>
          <p:cNvPicPr>
            <a:picLocks noChangeAspect="1"/>
          </p:cNvPicPr>
          <p:nvPr/>
        </p:nvPicPr>
        <p:blipFill>
          <a:blip r:embed="rId5"/>
          <a:stretch>
            <a:fillRect/>
          </a:stretch>
        </p:blipFill>
        <p:spPr>
          <a:xfrm>
            <a:off x="1723316" y="6004093"/>
            <a:ext cx="666255" cy="766822"/>
          </a:xfrm>
          <a:prstGeom prst="rect">
            <a:avLst/>
          </a:prstGeom>
        </p:spPr>
      </p:pic>
      <p:sp>
        <p:nvSpPr>
          <p:cNvPr id="7" name="TextBox 6">
            <a:extLst>
              <a:ext uri="{FF2B5EF4-FFF2-40B4-BE49-F238E27FC236}">
                <a16:creationId xmlns:a16="http://schemas.microsoft.com/office/drawing/2014/main" id="{C3212094-0B9F-3FDD-17AC-B0D1110289A9}"/>
              </a:ext>
            </a:extLst>
          </p:cNvPr>
          <p:cNvSpPr txBox="1"/>
          <p:nvPr/>
        </p:nvSpPr>
        <p:spPr>
          <a:xfrm>
            <a:off x="375319" y="1782275"/>
            <a:ext cx="10111006" cy="3170099"/>
          </a:xfrm>
          <a:prstGeom prst="rect">
            <a:avLst/>
          </a:prstGeom>
          <a:noFill/>
        </p:spPr>
        <p:txBody>
          <a:bodyPr wrap="square">
            <a:spAutoFit/>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b="1" baseline="0" cap="none" dirty="0" i="0" kern="1200" kumimoji="0" lang="en-GB" noProof="0" normalizeH="0" spc="0" strike="noStrike" sz="4000" u="none">
                <a:ln>
                  <a:noFill/>
                </a:ln>
                <a:solidFill>
                  <a:prstClr val="black"/>
                </a:solidFill>
                <a:effectLst/>
                <a:uLnTx/>
                <a:uFillTx/>
                <a:latin panose="020F0502020204030204" typeface="Calibri"/>
                <a:ea typeface="+mn-ea"/>
                <a:cs typeface="+mn-cs"/>
              </a:rPr>
              <a:t> </a:t>
            </a:r>
            <a:r>
              <a:rPr b="1" dirty="0" lang="en-GB" sz="4000">
                <a:solidFill>
                  <a:prstClr val="black"/>
                </a:solidFill>
                <a:latin panose="020F0502020204030204" typeface="Calibri"/>
              </a:rPr>
              <a:t>Because of </a:t>
            </a:r>
            <a:r>
              <a:rPr b="1" baseline="0" cap="none" dirty="0" i="0" kern="1200" kumimoji="0" lang="en-GB" noProof="0" normalizeH="0" spc="0" strike="noStrike" sz="4000" u="none">
                <a:ln>
                  <a:noFill/>
                </a:ln>
                <a:solidFill>
                  <a:prstClr val="black"/>
                </a:solidFill>
                <a:effectLst/>
                <a:uLnTx/>
                <a:uFillTx/>
                <a:latin panose="020F0502020204030204" typeface="Calibri"/>
                <a:ea typeface="+mn-ea"/>
                <a:cs typeface="+mn-cs"/>
              </a:rPr>
              <a:t>climate change weather in Ghana has become very unpredictable for the whole population.</a:t>
            </a:r>
          </a:p>
          <a:p>
            <a:pPr algn="ctr" defTabSz="457200" eaLnBrk="1" fontAlgn="auto" hangingPunct="1" indent="0" latinLnBrk="0" lvl="0" marL="0" marR="0" rtl="0">
              <a:lnSpc>
                <a:spcPct val="100000"/>
              </a:lnSpc>
              <a:spcBef>
                <a:spcPts val="0"/>
              </a:spcBef>
              <a:spcAft>
                <a:spcPts val="0"/>
              </a:spcAft>
              <a:buClrTx/>
              <a:buSzTx/>
              <a:buFontTx/>
              <a:buNone/>
              <a:tabLst/>
              <a:defRPr/>
            </a:pPr>
            <a:r>
              <a:rPr b="1" dirty="0" lang="en-GB" sz="4000">
                <a:solidFill>
                  <a:prstClr val="black"/>
                </a:solidFill>
                <a:latin panose="020F0502020204030204" typeface="Calibri"/>
              </a:rPr>
              <a:t>Through </a:t>
            </a:r>
            <a:r>
              <a:rPr b="1" dirty="0" err="1" lang="en-GB" sz="4000">
                <a:solidFill>
                  <a:prstClr val="black"/>
                </a:solidFill>
                <a:latin panose="020F0502020204030204" typeface="Calibri"/>
              </a:rPr>
              <a:t>Kuapa</a:t>
            </a:r>
            <a:r>
              <a:rPr b="1" dirty="0" lang="en-GB" sz="4000">
                <a:solidFill>
                  <a:prstClr val="black"/>
                </a:solidFill>
                <a:latin panose="020F0502020204030204" typeface="Calibri"/>
              </a:rPr>
              <a:t> </a:t>
            </a:r>
            <a:r>
              <a:rPr b="1" dirty="0" err="1" lang="en-GB" sz="4000">
                <a:solidFill>
                  <a:prstClr val="black"/>
                </a:solidFill>
                <a:latin panose="020F0502020204030204" typeface="Calibri"/>
              </a:rPr>
              <a:t>Kokoo</a:t>
            </a:r>
            <a:r>
              <a:rPr b="1" dirty="0" lang="en-GB" sz="4000">
                <a:solidFill>
                  <a:prstClr val="black"/>
                </a:solidFill>
                <a:latin panose="020F0502020204030204" typeface="Calibri"/>
              </a:rPr>
              <a:t> cocoa farmers are trying to adapt to and mitigate the impact.</a:t>
            </a:r>
            <a:endParaRPr b="1" baseline="0" cap="none" dirty="0" i="0" kern="1200" kumimoji="0" lang="en-GB" noProof="0" normalizeH="0" spc="0" strike="noStrike" sz="4000" u="none">
              <a:ln>
                <a:noFill/>
              </a:ln>
              <a:solidFill>
                <a:prstClr val="black"/>
              </a:solidFill>
              <a:effectLst/>
              <a:uLnTx/>
              <a:uFillTx/>
              <a:latin panose="020F0502020204030204" typeface="Calibri"/>
              <a:ea typeface="+mn-ea"/>
              <a:cs typeface="+mn-cs"/>
            </a:endParaRPr>
          </a:p>
        </p:txBody>
      </p:sp>
    </p:spTree>
    <p:extLst>
      <p:ext uri="{BB962C8B-B14F-4D97-AF65-F5344CB8AC3E}">
        <p14:creationId xmlns:p14="http://schemas.microsoft.com/office/powerpoint/2010/main" val="1602637677"/>
      </p:ext>
    </p:extLst>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67D692BA-35A0-DC26-775D-8488CB4B152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4F69002-918D-17F9-419F-50CA837939BB}"/>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6A52C879-1EE5-82C7-2D64-EB27E3C6AD9B}"/>
              </a:ext>
            </a:extLst>
          </p:cNvPr>
          <p:cNvPicPr>
            <a:picLocks noChangeAspect="1"/>
          </p:cNvPicPr>
          <p:nvPr/>
        </p:nvPicPr>
        <p:blipFill>
          <a:blip r:embed="rId3"/>
          <a:srcRect l="290" r="118"/>
          <a:stretch/>
        </p:blipFill>
        <p:spPr>
          <a:xfrm>
            <a:off x="65314" y="175666"/>
            <a:ext cx="1524000" cy="1432684"/>
          </a:xfrm>
          <a:prstGeom prst="rect">
            <a:avLst/>
          </a:prstGeom>
        </p:spPr>
      </p:pic>
      <p:pic>
        <p:nvPicPr>
          <p:cNvPr id="4" name="Picture 3">
            <a:extLst>
              <a:ext uri="{FF2B5EF4-FFF2-40B4-BE49-F238E27FC236}">
                <a16:creationId xmlns:a16="http://schemas.microsoft.com/office/drawing/2014/main" id="{D712D18F-169F-5425-E28D-16A4371132E4}"/>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C0F6656B-7BE0-2543-658C-0E257EC56584}"/>
              </a:ext>
            </a:extLst>
          </p:cNvPr>
          <p:cNvPicPr>
            <a:picLocks noChangeAspect="1"/>
          </p:cNvPicPr>
          <p:nvPr/>
        </p:nvPicPr>
        <p:blipFill>
          <a:blip r:embed="rId5"/>
          <a:stretch>
            <a:fillRect/>
          </a:stretch>
        </p:blipFill>
        <p:spPr>
          <a:xfrm>
            <a:off x="1783031" y="5999523"/>
            <a:ext cx="606540" cy="698093"/>
          </a:xfrm>
          <a:prstGeom prst="rect">
            <a:avLst/>
          </a:prstGeom>
        </p:spPr>
      </p:pic>
      <p:pic>
        <p:nvPicPr>
          <p:cNvPr id="6" name="Picture 5">
            <a:extLst>
              <a:ext uri="{FF2B5EF4-FFF2-40B4-BE49-F238E27FC236}">
                <a16:creationId xmlns:a16="http://schemas.microsoft.com/office/drawing/2014/main" id="{20F0E44A-281D-0DAE-01C3-3AD92ADD601C}"/>
              </a:ext>
            </a:extLst>
          </p:cNvPr>
          <p:cNvPicPr>
            <a:picLocks noChangeAspect="1"/>
          </p:cNvPicPr>
          <p:nvPr/>
        </p:nvPicPr>
        <p:blipFill>
          <a:blip r:embed="rId6"/>
          <a:stretch>
            <a:fillRect/>
          </a:stretch>
        </p:blipFill>
        <p:spPr>
          <a:xfrm>
            <a:off x="2705678" y="179982"/>
            <a:ext cx="3803451" cy="5730962"/>
          </a:xfrm>
          <a:prstGeom prst="rect">
            <a:avLst/>
          </a:prstGeom>
        </p:spPr>
      </p:pic>
      <p:pic>
        <p:nvPicPr>
          <p:cNvPr id="7" name="Picture 6">
            <a:extLst>
              <a:ext uri="{FF2B5EF4-FFF2-40B4-BE49-F238E27FC236}">
                <a16:creationId xmlns:a16="http://schemas.microsoft.com/office/drawing/2014/main" id="{D88035FD-EDD4-14DB-496C-436ED4E60401}"/>
              </a:ext>
            </a:extLst>
          </p:cNvPr>
          <p:cNvPicPr>
            <a:picLocks noChangeAspect="1"/>
          </p:cNvPicPr>
          <p:nvPr/>
        </p:nvPicPr>
        <p:blipFill>
          <a:blip r:embed="rId7"/>
          <a:stretch>
            <a:fillRect/>
          </a:stretch>
        </p:blipFill>
        <p:spPr>
          <a:xfrm>
            <a:off x="6618737" y="208323"/>
            <a:ext cx="4919898" cy="2371550"/>
          </a:xfrm>
          <a:prstGeom prst="rect">
            <a:avLst/>
          </a:prstGeom>
        </p:spPr>
      </p:pic>
      <p:pic>
        <p:nvPicPr>
          <p:cNvPr id="8" name="Picture 7">
            <a:extLst>
              <a:ext uri="{FF2B5EF4-FFF2-40B4-BE49-F238E27FC236}">
                <a16:creationId xmlns:a16="http://schemas.microsoft.com/office/drawing/2014/main" id="{3FB22CC0-FCC7-B3A5-FBC6-24B78660E349}"/>
              </a:ext>
            </a:extLst>
          </p:cNvPr>
          <p:cNvPicPr>
            <a:picLocks noChangeAspect="1"/>
          </p:cNvPicPr>
          <p:nvPr/>
        </p:nvPicPr>
        <p:blipFill>
          <a:blip r:embed="rId8"/>
          <a:stretch>
            <a:fillRect/>
          </a:stretch>
        </p:blipFill>
        <p:spPr>
          <a:xfrm>
            <a:off x="6774198" y="2844390"/>
            <a:ext cx="4608975" cy="3066554"/>
          </a:xfrm>
          <a:prstGeom prst="rect">
            <a:avLst/>
          </a:prstGeom>
        </p:spPr>
      </p:pic>
      <p:sp>
        <p:nvSpPr>
          <p:cNvPr id="9" name="TextBox 8">
            <a:extLst>
              <a:ext uri="{FF2B5EF4-FFF2-40B4-BE49-F238E27FC236}">
                <a16:creationId xmlns:a16="http://schemas.microsoft.com/office/drawing/2014/main" id="{6A940BA5-100C-86F0-B078-761E706842A9}"/>
              </a:ext>
            </a:extLst>
          </p:cNvPr>
          <p:cNvSpPr txBox="1"/>
          <p:nvPr/>
        </p:nvSpPr>
        <p:spPr>
          <a:xfrm>
            <a:off x="77730" y="1861457"/>
            <a:ext cx="2673801" cy="4031873"/>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b="1"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Higher Temperatures</a:t>
            </a:r>
          </a:p>
          <a:p>
            <a:pPr algn="l" defTabSz="457200" eaLnBrk="1" fontAlgn="auto" hangingPunct="1" indent="0" latinLnBrk="0" lvl="0" marL="0" marR="0" rtl="0">
              <a:lnSpc>
                <a:spcPct val="100000"/>
              </a:lnSpc>
              <a:spcBef>
                <a:spcPts val="0"/>
              </a:spcBef>
              <a:spcAft>
                <a:spcPts val="0"/>
              </a:spcAft>
              <a:buClrTx/>
              <a:buSzTx/>
              <a:buFontTx/>
              <a:buNone/>
              <a:tabLst/>
              <a:defRPr/>
            </a:pPr>
            <a:r>
              <a:rPr b="1" dirty="0" lang="en-GB" sz="3200">
                <a:solidFill>
                  <a:prstClr val="black"/>
                </a:solidFill>
                <a:latin panose="020F0502020204030204" typeface="Calibri"/>
              </a:rPr>
              <a:t>Impact – </a:t>
            </a:r>
            <a:r>
              <a:rPr dirty="0" lang="en-GB" sz="3200">
                <a:solidFill>
                  <a:prstClr val="black"/>
                </a:solidFill>
                <a:latin panose="020F0502020204030204" typeface="Calibri"/>
              </a:rPr>
              <a:t>reduces the quality and quantity of cocoa pods</a:t>
            </a:r>
            <a:endParaRPr baseline="0" cap="none" dirty="0" i="0" kern="1200" kumimoji="0" lang="en-GB" noProof="0" normalizeH="0" spc="0" strike="noStrike" sz="3200" u="none">
              <a:ln>
                <a:noFill/>
              </a:ln>
              <a:solidFill>
                <a:prstClr val="black"/>
              </a:solidFill>
              <a:effectLst/>
              <a:uLnTx/>
              <a:uFillTx/>
              <a:latin panose="020F0502020204030204" typeface="Calibri"/>
              <a:ea typeface="+mn-ea"/>
              <a:cs typeface="+mn-cs"/>
            </a:endParaRPr>
          </a:p>
          <a:p>
            <a:r>
              <a:rPr dirty="0" lang="en-GB" sz="3200"/>
              <a:t> </a:t>
            </a:r>
          </a:p>
        </p:txBody>
      </p:sp>
    </p:spTree>
    <p:extLst>
      <p:ext uri="{BB962C8B-B14F-4D97-AF65-F5344CB8AC3E}">
        <p14:creationId xmlns:p14="http://schemas.microsoft.com/office/powerpoint/2010/main" val="1029894238"/>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6" presetSubtype="21">
                                  <p:stCondLst>
                                    <p:cond delay="0"/>
                                  </p:stCondLst>
                                  <p:childTnLst>
                                    <p:set>
                                      <p:cBhvr>
                                        <p:cTn dur="1" fill="hold" id="6">
                                          <p:stCondLst>
                                            <p:cond delay="0"/>
                                          </p:stCondLst>
                                        </p:cTn>
                                        <p:tgtEl>
                                          <p:spTgt spid="7"/>
                                        </p:tgtEl>
                                        <p:attrNameLst>
                                          <p:attrName>style.visibility</p:attrName>
                                        </p:attrNameLst>
                                      </p:cBhvr>
                                      <p:to>
                                        <p:strVal val="visible"/>
                                      </p:to>
                                    </p:set>
                                    <p:animEffect filter="barn(inVertical)" transition="in">
                                      <p:cBhvr>
                                        <p:cTn dur="500" id="7"/>
                                        <p:tgtEl>
                                          <p:spTgt spid="7"/>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16" presetSubtype="21">
                                  <p:stCondLst>
                                    <p:cond delay="0"/>
                                  </p:stCondLst>
                                  <p:childTnLst>
                                    <p:set>
                                      <p:cBhvr>
                                        <p:cTn dur="1" fill="hold" id="11">
                                          <p:stCondLst>
                                            <p:cond delay="0"/>
                                          </p:stCondLst>
                                        </p:cTn>
                                        <p:tgtEl>
                                          <p:spTgt spid="8"/>
                                        </p:tgtEl>
                                        <p:attrNameLst>
                                          <p:attrName>style.visibility</p:attrName>
                                        </p:attrNameLst>
                                      </p:cBhvr>
                                      <p:to>
                                        <p:strVal val="visible"/>
                                      </p:to>
                                    </p:set>
                                    <p:animEffect filter="barn(inVertical)" transition="in">
                                      <p:cBhvr>
                                        <p:cTn dur="500" id="12"/>
                                        <p:tgtEl>
                                          <p:spTgt spid="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792D3F13-F291-A008-B117-4830C9D8BDC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E4341AE-5ECD-E954-76FF-6DDE61E61004}"/>
              </a:ext>
            </a:extLst>
          </p:cNvPr>
          <p:cNvPicPr>
            <a:picLocks noChangeAspect="1"/>
          </p:cNvPicPr>
          <p:nvPr/>
        </p:nvPicPr>
        <p:blipFill>
          <a:blip r:embed="rId3"/>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288B055B-0DEA-A657-C812-0C6983CC68F0}"/>
              </a:ext>
            </a:extLst>
          </p:cNvPr>
          <p:cNvPicPr>
            <a:picLocks noChangeAspect="1"/>
          </p:cNvPicPr>
          <p:nvPr/>
        </p:nvPicPr>
        <p:blipFill>
          <a:blip r:embed="rId4"/>
          <a:srcRect l="290" r="118"/>
          <a:stretch/>
        </p:blipFill>
        <p:spPr>
          <a:xfrm>
            <a:off x="154955" y="175666"/>
            <a:ext cx="1524000" cy="1432684"/>
          </a:xfrm>
          <a:prstGeom prst="rect">
            <a:avLst/>
          </a:prstGeom>
        </p:spPr>
      </p:pic>
      <p:pic>
        <p:nvPicPr>
          <p:cNvPr id="4" name="Picture 3">
            <a:extLst>
              <a:ext uri="{FF2B5EF4-FFF2-40B4-BE49-F238E27FC236}">
                <a16:creationId xmlns:a16="http://schemas.microsoft.com/office/drawing/2014/main" id="{0E2D224B-041C-3AC2-18A2-EDCABFF2286C}"/>
              </a:ext>
            </a:extLst>
          </p:cNvPr>
          <p:cNvPicPr>
            <a:picLocks noChangeAspect="1"/>
          </p:cNvPicPr>
          <p:nvPr/>
        </p:nvPicPr>
        <p:blipFill>
          <a:blip r:embed="rId5"/>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658F6D85-736D-EC2F-6C03-C4480564DB13}"/>
              </a:ext>
            </a:extLst>
          </p:cNvPr>
          <p:cNvPicPr>
            <a:picLocks noChangeAspect="1"/>
          </p:cNvPicPr>
          <p:nvPr/>
        </p:nvPicPr>
        <p:blipFill>
          <a:blip r:embed="rId6"/>
          <a:stretch>
            <a:fillRect/>
          </a:stretch>
        </p:blipFill>
        <p:spPr>
          <a:xfrm>
            <a:off x="1773010" y="6034471"/>
            <a:ext cx="616561" cy="709627"/>
          </a:xfrm>
          <a:prstGeom prst="rect">
            <a:avLst/>
          </a:prstGeom>
        </p:spPr>
      </p:pic>
      <p:pic>
        <p:nvPicPr>
          <p:cNvPr id="6" name="Picture 5">
            <a:extLst>
              <a:ext uri="{FF2B5EF4-FFF2-40B4-BE49-F238E27FC236}">
                <a16:creationId xmlns:a16="http://schemas.microsoft.com/office/drawing/2014/main" id="{8CD4A1F9-A7EC-6600-D692-792364578B81}"/>
              </a:ext>
            </a:extLst>
          </p:cNvPr>
          <p:cNvPicPr>
            <a:picLocks noChangeAspect="1"/>
          </p:cNvPicPr>
          <p:nvPr/>
        </p:nvPicPr>
        <p:blipFill>
          <a:blip r:embed="rId7"/>
          <a:srcRect l="26"/>
          <a:stretch/>
        </p:blipFill>
        <p:spPr>
          <a:xfrm>
            <a:off x="4872553" y="0"/>
            <a:ext cx="7319448" cy="5910944"/>
          </a:xfrm>
          <a:prstGeom prst="rect">
            <a:avLst/>
          </a:prstGeom>
        </p:spPr>
      </p:pic>
      <p:sp>
        <p:nvSpPr>
          <p:cNvPr id="7" name="TextBox 6">
            <a:extLst>
              <a:ext uri="{FF2B5EF4-FFF2-40B4-BE49-F238E27FC236}">
                <a16:creationId xmlns:a16="http://schemas.microsoft.com/office/drawing/2014/main" id="{4A0B0F9C-5085-9616-D5D6-DDF20DAC1A90}"/>
              </a:ext>
            </a:extLst>
          </p:cNvPr>
          <p:cNvSpPr txBox="1"/>
          <p:nvPr/>
        </p:nvSpPr>
        <p:spPr>
          <a:xfrm>
            <a:off x="45847" y="1608350"/>
            <a:ext cx="4826706" cy="430887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b="1"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                 Mitigation</a:t>
            </a:r>
          </a:p>
          <a:p>
            <a:pPr algn="l" defTabSz="457200" eaLnBrk="1" fontAlgn="auto" hangingPunct="1" indent="0" latinLnBrk="0" lvl="0" marL="0" marR="0" rtl="0">
              <a:lnSpc>
                <a:spcPct val="100000"/>
              </a:lnSpc>
              <a:spcBef>
                <a:spcPts val="0"/>
              </a:spcBef>
              <a:spcAft>
                <a:spcPts val="0"/>
              </a:spcAft>
              <a:buClrTx/>
              <a:buSzTx/>
              <a:buFontTx/>
              <a:buNone/>
              <a:tabLst/>
              <a:defRPr/>
            </a:pP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Shade trees</a:t>
            </a:r>
            <a:r>
              <a:rPr dirty="0" lang="en-GB" sz="3200">
                <a:solidFill>
                  <a:prstClr val="black"/>
                </a:solidFill>
                <a:latin panose="020F0502020204030204" typeface="Calibri"/>
              </a:rPr>
              <a:t> </a:t>
            </a: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are used to combat temperature increases and to</a:t>
            </a:r>
          </a:p>
          <a:p>
            <a:pPr algn="l" defTabSz="457200" eaLnBrk="1" fontAlgn="auto" hangingPunct="1" indent="0" latinLnBrk="0" lvl="0" marL="0" marR="0" rtl="0">
              <a:lnSpc>
                <a:spcPct val="100000"/>
              </a:lnSpc>
              <a:spcBef>
                <a:spcPts val="0"/>
              </a:spcBef>
              <a:spcAft>
                <a:spcPts val="0"/>
              </a:spcAft>
              <a:buClrTx/>
              <a:buSzTx/>
              <a:buFontTx/>
              <a:buNone/>
              <a:tabLst/>
              <a:defRPr/>
            </a:pP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protect cocoa plantations  forming a micro- climate</a:t>
            </a:r>
            <a:r>
              <a:rPr dirty="0" lang="en-GB" sz="3200">
                <a:solidFill>
                  <a:prstClr val="black"/>
                </a:solidFill>
                <a:latin panose="020F0502020204030204" typeface="Calibri"/>
              </a:rPr>
              <a:t>.</a:t>
            </a:r>
          </a:p>
          <a:p>
            <a:pPr algn="l" defTabSz="457200" eaLnBrk="1" fontAlgn="auto" hangingPunct="1" indent="0" latinLnBrk="0" lvl="0" marL="0" marR="0" rtl="0">
              <a:lnSpc>
                <a:spcPct val="100000"/>
              </a:lnSpc>
              <a:spcBef>
                <a:spcPts val="0"/>
              </a:spcBef>
              <a:spcAft>
                <a:spcPts val="0"/>
              </a:spcAft>
              <a:buClrTx/>
              <a:buSzTx/>
              <a:buFontTx/>
              <a:buNone/>
              <a:tabLst/>
              <a:defRPr/>
            </a:pP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Some farmers have always done this.</a:t>
            </a:r>
          </a:p>
          <a:p>
            <a:endParaRPr dirty="0" lang="en-GB"/>
          </a:p>
        </p:txBody>
      </p:sp>
    </p:spTree>
    <p:extLst>
      <p:ext uri="{BB962C8B-B14F-4D97-AF65-F5344CB8AC3E}">
        <p14:creationId xmlns:p14="http://schemas.microsoft.com/office/powerpoint/2010/main" val="3177080786"/>
      </p:ext>
    </p:extLst>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EA1597A7-AF65-397C-DF84-D21258EB638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69EC4B4-797F-8999-D3B5-B3292C7D4A0F}"/>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880712E6-5F37-9EDA-11D5-2FF45DE46889}"/>
              </a:ext>
            </a:extLst>
          </p:cNvPr>
          <p:cNvPicPr>
            <a:picLocks noChangeAspect="1"/>
          </p:cNvPicPr>
          <p:nvPr/>
        </p:nvPicPr>
        <p:blipFill>
          <a:blip r:embed="rId3"/>
          <a:srcRect l="290" r="118"/>
          <a:stretch/>
        </p:blipFill>
        <p:spPr>
          <a:xfrm>
            <a:off x="154955" y="175666"/>
            <a:ext cx="1524000" cy="1432684"/>
          </a:xfrm>
          <a:prstGeom prst="rect">
            <a:avLst/>
          </a:prstGeom>
        </p:spPr>
      </p:pic>
      <p:pic>
        <p:nvPicPr>
          <p:cNvPr id="4" name="Picture 3">
            <a:extLst>
              <a:ext uri="{FF2B5EF4-FFF2-40B4-BE49-F238E27FC236}">
                <a16:creationId xmlns:a16="http://schemas.microsoft.com/office/drawing/2014/main" id="{46667394-74CF-85F8-EF1B-924615380211}"/>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AC80FCFF-B270-A959-8E4A-53104BF7E8A2}"/>
              </a:ext>
            </a:extLst>
          </p:cNvPr>
          <p:cNvPicPr>
            <a:picLocks noChangeAspect="1"/>
          </p:cNvPicPr>
          <p:nvPr/>
        </p:nvPicPr>
        <p:blipFill>
          <a:blip r:embed="rId5"/>
          <a:stretch>
            <a:fillRect/>
          </a:stretch>
        </p:blipFill>
        <p:spPr>
          <a:xfrm>
            <a:off x="1773010" y="6034471"/>
            <a:ext cx="616561" cy="709627"/>
          </a:xfrm>
          <a:prstGeom prst="rect">
            <a:avLst/>
          </a:prstGeom>
        </p:spPr>
      </p:pic>
      <p:sp>
        <p:nvSpPr>
          <p:cNvPr id="7" name="TextBox 6">
            <a:extLst>
              <a:ext uri="{FF2B5EF4-FFF2-40B4-BE49-F238E27FC236}">
                <a16:creationId xmlns:a16="http://schemas.microsoft.com/office/drawing/2014/main" id="{B0BE9046-EE92-8698-95D0-506D27CFEFEB}"/>
              </a:ext>
            </a:extLst>
          </p:cNvPr>
          <p:cNvSpPr txBox="1"/>
          <p:nvPr/>
        </p:nvSpPr>
        <p:spPr>
          <a:xfrm>
            <a:off x="1693497" y="184790"/>
            <a:ext cx="7720526" cy="2185214"/>
          </a:xfrm>
          <a:prstGeom prst="rect">
            <a:avLst/>
          </a:prstGeom>
          <a:noFill/>
        </p:spPr>
        <p:txBody>
          <a:bodyPr wrap="square">
            <a:spAutoFit/>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b="1" dirty="0" lang="en-GB" sz="4000">
                <a:solidFill>
                  <a:prstClr val="black"/>
                </a:solidFill>
                <a:latin panose="020F0502020204030204" typeface="Calibri"/>
              </a:rPr>
              <a:t>C</a:t>
            </a:r>
            <a:r>
              <a:rPr b="1" baseline="0" cap="none" dirty="0" err="1" i="0" kern="1200" kumimoji="0" lang="en-GB" noProof="0" normalizeH="0" spc="0" strike="noStrike" sz="4000" u="none">
                <a:ln>
                  <a:noFill/>
                </a:ln>
                <a:solidFill>
                  <a:prstClr val="black"/>
                </a:solidFill>
                <a:effectLst/>
                <a:uLnTx/>
                <a:uFillTx/>
                <a:latin panose="020F0502020204030204" typeface="Calibri"/>
                <a:ea typeface="+mn-ea"/>
                <a:cs typeface="+mn-cs"/>
              </a:rPr>
              <a:t>hange</a:t>
            </a:r>
            <a:r>
              <a:rPr b="1" baseline="0" cap="none" dirty="0" i="0" kern="1200" kumimoji="0" lang="en-GB" noProof="0" normalizeH="0" spc="0" strike="noStrike" sz="4000" u="none">
                <a:ln>
                  <a:noFill/>
                </a:ln>
                <a:solidFill>
                  <a:prstClr val="black"/>
                </a:solidFill>
                <a:effectLst/>
                <a:uLnTx/>
                <a:uFillTx/>
                <a:latin panose="020F0502020204030204" typeface="Calibri"/>
                <a:ea typeface="+mn-ea"/>
                <a:cs typeface="+mn-cs"/>
              </a:rPr>
              <a:t> in Rainfall</a:t>
            </a:r>
          </a:p>
          <a:p>
            <a:pPr algn="ctr" defTabSz="457200" eaLnBrk="1" fontAlgn="auto" hangingPunct="1" indent="0" latinLnBrk="0" lvl="0" marL="0" marR="0" rtl="0">
              <a:lnSpc>
                <a:spcPct val="100000"/>
              </a:lnSpc>
              <a:spcBef>
                <a:spcPts val="0"/>
              </a:spcBef>
              <a:spcAft>
                <a:spcPts val="0"/>
              </a:spcAft>
              <a:buClrTx/>
              <a:buSzTx/>
              <a:buFontTx/>
              <a:buNone/>
              <a:tabLst/>
              <a:defRPr/>
            </a:pPr>
            <a:r>
              <a:rPr b="0" baseline="0" cap="none" dirty="0" i="0" kern="1200" kumimoji="0" lang="en-GB" noProof="0" normalizeH="0" spc="0" strike="noStrike" sz="3200" u="none">
                <a:ln>
                  <a:noFill/>
                </a:ln>
                <a:solidFill>
                  <a:prstClr val="black"/>
                </a:solidFill>
                <a:effectLst/>
                <a:uLnTx/>
                <a:uFillTx/>
                <a:latin panose="020F0502020204030204" typeface="Calibri"/>
                <a:ea typeface="+mn-ea"/>
                <a:cs typeface="+mn-cs"/>
              </a:rPr>
              <a:t>This has led to cocoa researchers developing  more resilient cocoa trees. Farmers are now using a hybrid cocoa tree.</a:t>
            </a:r>
          </a:p>
        </p:txBody>
      </p:sp>
      <p:pic>
        <p:nvPicPr>
          <p:cNvPr id="8" name="Picture 7">
            <a:extLst>
              <a:ext uri="{FF2B5EF4-FFF2-40B4-BE49-F238E27FC236}">
                <a16:creationId xmlns:a16="http://schemas.microsoft.com/office/drawing/2014/main" id="{401CB509-439B-CD68-E1FB-91E0D4C07E32}"/>
              </a:ext>
            </a:extLst>
          </p:cNvPr>
          <p:cNvPicPr>
            <a:picLocks noChangeAspect="1"/>
          </p:cNvPicPr>
          <p:nvPr/>
        </p:nvPicPr>
        <p:blipFill>
          <a:blip r:embed="rId6"/>
          <a:stretch>
            <a:fillRect/>
          </a:stretch>
        </p:blipFill>
        <p:spPr>
          <a:xfrm>
            <a:off x="596027" y="2554545"/>
            <a:ext cx="4371211" cy="2737341"/>
          </a:xfrm>
          <a:prstGeom prst="rect">
            <a:avLst/>
          </a:prstGeom>
        </p:spPr>
      </p:pic>
      <p:pic>
        <p:nvPicPr>
          <p:cNvPr id="9" name="Picture 8">
            <a:extLst>
              <a:ext uri="{FF2B5EF4-FFF2-40B4-BE49-F238E27FC236}">
                <a16:creationId xmlns:a16="http://schemas.microsoft.com/office/drawing/2014/main" id="{21A09198-BA80-C534-1F4B-C6C63C4661DD}"/>
              </a:ext>
            </a:extLst>
          </p:cNvPr>
          <p:cNvPicPr>
            <a:picLocks noChangeAspect="1"/>
          </p:cNvPicPr>
          <p:nvPr/>
        </p:nvPicPr>
        <p:blipFill>
          <a:blip r:embed="rId7"/>
          <a:stretch>
            <a:fillRect/>
          </a:stretch>
        </p:blipFill>
        <p:spPr>
          <a:xfrm>
            <a:off x="6333264" y="2492990"/>
            <a:ext cx="4371211" cy="2737341"/>
          </a:xfrm>
          <a:prstGeom prst="rect">
            <a:avLst/>
          </a:prstGeom>
        </p:spPr>
      </p:pic>
      <p:sp>
        <p:nvSpPr>
          <p:cNvPr id="10" name="TextBox 9">
            <a:extLst>
              <a:ext uri="{FF2B5EF4-FFF2-40B4-BE49-F238E27FC236}">
                <a16:creationId xmlns:a16="http://schemas.microsoft.com/office/drawing/2014/main" id="{36F36BA1-AB2B-1597-7F25-2325DD8D669F}"/>
              </a:ext>
            </a:extLst>
          </p:cNvPr>
          <p:cNvSpPr txBox="1"/>
          <p:nvPr/>
        </p:nvSpPr>
        <p:spPr>
          <a:xfrm>
            <a:off x="1684555" y="5353317"/>
            <a:ext cx="1551259" cy="584775"/>
          </a:xfrm>
          <a:prstGeom prst="rect">
            <a:avLst/>
          </a:prstGeom>
          <a:noFill/>
        </p:spPr>
        <p:txBody>
          <a:bodyPr rtlCol="0" wrap="none">
            <a:spAutoFit/>
          </a:bodyPr>
          <a:lstStyle/>
          <a:p>
            <a:r>
              <a:rPr dirty="0" lang="en-GB" sz="3200"/>
              <a:t>Drought</a:t>
            </a:r>
          </a:p>
        </p:txBody>
      </p:sp>
      <p:sp>
        <p:nvSpPr>
          <p:cNvPr id="11" name="TextBox 10">
            <a:extLst>
              <a:ext uri="{FF2B5EF4-FFF2-40B4-BE49-F238E27FC236}">
                <a16:creationId xmlns:a16="http://schemas.microsoft.com/office/drawing/2014/main" id="{B1203F01-2D0B-9B23-E53E-76D9A9E9F9AD}"/>
              </a:ext>
            </a:extLst>
          </p:cNvPr>
          <p:cNvSpPr txBox="1"/>
          <p:nvPr/>
        </p:nvSpPr>
        <p:spPr>
          <a:xfrm>
            <a:off x="7707590" y="5353317"/>
            <a:ext cx="1622560" cy="584775"/>
          </a:xfrm>
          <a:prstGeom prst="rect">
            <a:avLst/>
          </a:prstGeom>
          <a:noFill/>
        </p:spPr>
        <p:txBody>
          <a:bodyPr rtlCol="0" wrap="none">
            <a:spAutoFit/>
          </a:bodyPr>
          <a:lstStyle/>
          <a:p>
            <a:r>
              <a:rPr dirty="0" lang="en-GB" sz="3200"/>
              <a:t>Flooding</a:t>
            </a:r>
          </a:p>
        </p:txBody>
      </p:sp>
    </p:spTree>
    <p:extLst>
      <p:ext uri="{BB962C8B-B14F-4D97-AF65-F5344CB8AC3E}">
        <p14:creationId xmlns:p14="http://schemas.microsoft.com/office/powerpoint/2010/main" val="120838585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42" presetSubtype="0">
                                  <p:stCondLst>
                                    <p:cond delay="0"/>
                                  </p:stCondLst>
                                  <p:childTnLst>
                                    <p:set>
                                      <p:cBhvr>
                                        <p:cTn dur="1" fill="hold" id="6">
                                          <p:stCondLst>
                                            <p:cond delay="0"/>
                                          </p:stCondLst>
                                        </p:cTn>
                                        <p:tgtEl>
                                          <p:spTgt spid="8"/>
                                        </p:tgtEl>
                                        <p:attrNameLst>
                                          <p:attrName>style.visibility</p:attrName>
                                        </p:attrNameLst>
                                      </p:cBhvr>
                                      <p:to>
                                        <p:strVal val="visible"/>
                                      </p:to>
                                    </p:set>
                                    <p:animEffect filter="fade" transition="in">
                                      <p:cBhvr>
                                        <p:cTn dur="1000" id="7"/>
                                        <p:tgtEl>
                                          <p:spTgt spid="8"/>
                                        </p:tgtEl>
                                      </p:cBhvr>
                                    </p:animEffect>
                                    <p:anim calcmode="lin" valueType="num">
                                      <p:cBhvr>
                                        <p:cTn dur="1000" fill="hold" id="8"/>
                                        <p:tgtEl>
                                          <p:spTgt spid="8"/>
                                        </p:tgtEl>
                                        <p:attrNameLst>
                                          <p:attrName>ppt_x</p:attrName>
                                        </p:attrNameLst>
                                      </p:cBhvr>
                                      <p:tavLst>
                                        <p:tav tm="0">
                                          <p:val>
                                            <p:strVal val="#ppt_x"/>
                                          </p:val>
                                        </p:tav>
                                        <p:tav tm="100000">
                                          <p:val>
                                            <p:strVal val="#ppt_x"/>
                                          </p:val>
                                        </p:tav>
                                      </p:tavLst>
                                    </p:anim>
                                    <p:anim calcmode="lin" valueType="num">
                                      <p:cBhvr>
                                        <p:cTn dur="1000" fill="hold" id="9"/>
                                        <p:tgtEl>
                                          <p:spTgt spid="8"/>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0"/>
                                        </p:tgtEl>
                                        <p:attrNameLst>
                                          <p:attrName>style.visibility</p:attrName>
                                        </p:attrNameLst>
                                      </p:cBhvr>
                                      <p:to>
                                        <p:strVal val="visible"/>
                                      </p:to>
                                    </p:set>
                                    <p:animEffect filter="fade" transition="in">
                                      <p:cBhvr>
                                        <p:cTn dur="1000" id="14"/>
                                        <p:tgtEl>
                                          <p:spTgt spid="10"/>
                                        </p:tgtEl>
                                      </p:cBhvr>
                                    </p:animEffect>
                                    <p:anim calcmode="lin" valueType="num">
                                      <p:cBhvr>
                                        <p:cTn dur="1000" fill="hold" id="15"/>
                                        <p:tgtEl>
                                          <p:spTgt spid="10"/>
                                        </p:tgtEl>
                                        <p:attrNameLst>
                                          <p:attrName>ppt_x</p:attrName>
                                        </p:attrNameLst>
                                      </p:cBhvr>
                                      <p:tavLst>
                                        <p:tav tm="0">
                                          <p:val>
                                            <p:strVal val="#ppt_x"/>
                                          </p:val>
                                        </p:tav>
                                        <p:tav tm="100000">
                                          <p:val>
                                            <p:strVal val="#ppt_x"/>
                                          </p:val>
                                        </p:tav>
                                      </p:tavLst>
                                    </p:anim>
                                    <p:anim calcmode="lin" valueType="num">
                                      <p:cBhvr>
                                        <p:cTn dur="1000" fill="hold" id="16"/>
                                        <p:tgtEl>
                                          <p:spTgt spid="10"/>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id="19" nodeType="clickEffect" presetClass="entr" presetID="42" presetSubtype="0">
                                  <p:stCondLst>
                                    <p:cond delay="0"/>
                                  </p:stCondLst>
                                  <p:childTnLst>
                                    <p:set>
                                      <p:cBhvr>
                                        <p:cTn dur="1" fill="hold" id="20">
                                          <p:stCondLst>
                                            <p:cond delay="0"/>
                                          </p:stCondLst>
                                        </p:cTn>
                                        <p:tgtEl>
                                          <p:spTgt spid="9"/>
                                        </p:tgtEl>
                                        <p:attrNameLst>
                                          <p:attrName>style.visibility</p:attrName>
                                        </p:attrNameLst>
                                      </p:cBhvr>
                                      <p:to>
                                        <p:strVal val="visible"/>
                                      </p:to>
                                    </p:set>
                                    <p:animEffect filter="fade" transition="in">
                                      <p:cBhvr>
                                        <p:cTn dur="1000" id="21"/>
                                        <p:tgtEl>
                                          <p:spTgt spid="9"/>
                                        </p:tgtEl>
                                      </p:cBhvr>
                                    </p:animEffect>
                                    <p:anim calcmode="lin" valueType="num">
                                      <p:cBhvr>
                                        <p:cTn dur="1000" fill="hold" id="22"/>
                                        <p:tgtEl>
                                          <p:spTgt spid="9"/>
                                        </p:tgtEl>
                                        <p:attrNameLst>
                                          <p:attrName>ppt_x</p:attrName>
                                        </p:attrNameLst>
                                      </p:cBhvr>
                                      <p:tavLst>
                                        <p:tav tm="0">
                                          <p:val>
                                            <p:strVal val="#ppt_x"/>
                                          </p:val>
                                        </p:tav>
                                        <p:tav tm="100000">
                                          <p:val>
                                            <p:strVal val="#ppt_x"/>
                                          </p:val>
                                        </p:tav>
                                      </p:tavLst>
                                    </p:anim>
                                    <p:anim calcmode="lin" valueType="num">
                                      <p:cBhvr>
                                        <p:cTn dur="1000" fill="hold" id="23"/>
                                        <p:tgtEl>
                                          <p:spTgt spid="9"/>
                                        </p:tgtEl>
                                        <p:attrNameLst>
                                          <p:attrName>ppt_y</p:attrName>
                                        </p:attrNameLst>
                                      </p:cBhvr>
                                      <p:tavLst>
                                        <p:tav tm="0">
                                          <p:val>
                                            <p:strVal val="#ppt_y+.1"/>
                                          </p:val>
                                        </p:tav>
                                        <p:tav tm="100000">
                                          <p:val>
                                            <p:strVal val="#ppt_y"/>
                                          </p:val>
                                        </p:tav>
                                      </p:tavLst>
                                    </p:anim>
                                  </p:childTnLst>
                                </p:cTn>
                              </p:par>
                            </p:childTnLst>
                          </p:cTn>
                        </p:par>
                      </p:childTnLst>
                    </p:cTn>
                  </p:par>
                  <p:par>
                    <p:cTn fill="hold" id="24">
                      <p:stCondLst>
                        <p:cond delay="indefinite"/>
                      </p:stCondLst>
                      <p:childTnLst>
                        <p:par>
                          <p:cTn fill="hold" id="25">
                            <p:stCondLst>
                              <p:cond delay="0"/>
                            </p:stCondLst>
                            <p:childTnLst>
                              <p:par>
                                <p:cTn fill="hold" grpId="0" id="26" nodeType="clickEffect" presetClass="entr" presetID="42" presetSubtype="0">
                                  <p:stCondLst>
                                    <p:cond delay="0"/>
                                  </p:stCondLst>
                                  <p:childTnLst>
                                    <p:set>
                                      <p:cBhvr>
                                        <p:cTn dur="1" fill="hold" id="27">
                                          <p:stCondLst>
                                            <p:cond delay="0"/>
                                          </p:stCondLst>
                                        </p:cTn>
                                        <p:tgtEl>
                                          <p:spTgt spid="11"/>
                                        </p:tgtEl>
                                        <p:attrNameLst>
                                          <p:attrName>style.visibility</p:attrName>
                                        </p:attrNameLst>
                                      </p:cBhvr>
                                      <p:to>
                                        <p:strVal val="visible"/>
                                      </p:to>
                                    </p:set>
                                    <p:animEffect filter="fade" transition="in">
                                      <p:cBhvr>
                                        <p:cTn dur="1000" id="28"/>
                                        <p:tgtEl>
                                          <p:spTgt spid="11"/>
                                        </p:tgtEl>
                                      </p:cBhvr>
                                    </p:animEffect>
                                    <p:anim calcmode="lin" valueType="num">
                                      <p:cBhvr>
                                        <p:cTn dur="1000" fill="hold" id="29"/>
                                        <p:tgtEl>
                                          <p:spTgt spid="11"/>
                                        </p:tgtEl>
                                        <p:attrNameLst>
                                          <p:attrName>ppt_x</p:attrName>
                                        </p:attrNameLst>
                                      </p:cBhvr>
                                      <p:tavLst>
                                        <p:tav tm="0">
                                          <p:val>
                                            <p:strVal val="#ppt_x"/>
                                          </p:val>
                                        </p:tav>
                                        <p:tav tm="100000">
                                          <p:val>
                                            <p:strVal val="#ppt_x"/>
                                          </p:val>
                                        </p:tav>
                                      </p:tavLst>
                                    </p:anim>
                                    <p:anim calcmode="lin" valueType="num">
                                      <p:cBhvr>
                                        <p:cTn dur="1000" fill="hold" id="30"/>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10"/>
      <p:bldP grpId="0" spid="11"/>
    </p:bldLst>
  </p:timing>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C1E82646-5FA9-EC3E-D60A-19220F2334A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4E2E6D5-D876-3FE4-0C16-9A23958E659C}"/>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9CB7DFBD-F3CD-74CB-A007-FC873B124601}"/>
              </a:ext>
            </a:extLst>
          </p:cNvPr>
          <p:cNvPicPr>
            <a:picLocks noChangeAspect="1"/>
          </p:cNvPicPr>
          <p:nvPr/>
        </p:nvPicPr>
        <p:blipFill>
          <a:blip r:embed="rId3"/>
          <a:srcRect l="290" r="118"/>
          <a:stretch/>
        </p:blipFill>
        <p:spPr>
          <a:xfrm>
            <a:off x="154955" y="175666"/>
            <a:ext cx="1524000" cy="1432684"/>
          </a:xfrm>
          <a:prstGeom prst="rect">
            <a:avLst/>
          </a:prstGeom>
        </p:spPr>
      </p:pic>
      <p:pic>
        <p:nvPicPr>
          <p:cNvPr id="4" name="Picture 3">
            <a:extLst>
              <a:ext uri="{FF2B5EF4-FFF2-40B4-BE49-F238E27FC236}">
                <a16:creationId xmlns:a16="http://schemas.microsoft.com/office/drawing/2014/main" id="{610895E4-BD9A-589B-E787-37A1A2FBCAED}"/>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1D7FF756-C361-0824-C0EC-DFF8CBAC181B}"/>
              </a:ext>
            </a:extLst>
          </p:cNvPr>
          <p:cNvPicPr>
            <a:picLocks noChangeAspect="1"/>
          </p:cNvPicPr>
          <p:nvPr/>
        </p:nvPicPr>
        <p:blipFill>
          <a:blip r:embed="rId5"/>
          <a:stretch>
            <a:fillRect/>
          </a:stretch>
        </p:blipFill>
        <p:spPr>
          <a:xfrm>
            <a:off x="1773010" y="6034471"/>
            <a:ext cx="616561" cy="709627"/>
          </a:xfrm>
          <a:prstGeom prst="rect">
            <a:avLst/>
          </a:prstGeom>
        </p:spPr>
      </p:pic>
      <p:pic>
        <p:nvPicPr>
          <p:cNvPr id="6" name="Picture 5">
            <a:extLst>
              <a:ext uri="{FF2B5EF4-FFF2-40B4-BE49-F238E27FC236}">
                <a16:creationId xmlns:a16="http://schemas.microsoft.com/office/drawing/2014/main" id="{76824B35-9962-95FC-7E2D-1E83295008AC}"/>
              </a:ext>
            </a:extLst>
          </p:cNvPr>
          <p:cNvPicPr>
            <a:picLocks noChangeAspect="1"/>
          </p:cNvPicPr>
          <p:nvPr/>
        </p:nvPicPr>
        <p:blipFill>
          <a:blip r:embed="rId6"/>
          <a:stretch>
            <a:fillRect/>
          </a:stretch>
        </p:blipFill>
        <p:spPr>
          <a:xfrm>
            <a:off x="1955929" y="0"/>
            <a:ext cx="10236071" cy="5114987"/>
          </a:xfrm>
          <a:prstGeom prst="rect">
            <a:avLst/>
          </a:prstGeom>
        </p:spPr>
      </p:pic>
      <p:sp>
        <p:nvSpPr>
          <p:cNvPr id="8" name="TextBox 7">
            <a:extLst>
              <a:ext uri="{FF2B5EF4-FFF2-40B4-BE49-F238E27FC236}">
                <a16:creationId xmlns:a16="http://schemas.microsoft.com/office/drawing/2014/main" id="{6DADF1CB-9E00-B310-6CA4-2ACC206A0C33}"/>
              </a:ext>
            </a:extLst>
          </p:cNvPr>
          <p:cNvSpPr txBox="1"/>
          <p:nvPr/>
        </p:nvSpPr>
        <p:spPr>
          <a:xfrm>
            <a:off x="1955929" y="5141503"/>
            <a:ext cx="11133531" cy="769441"/>
          </a:xfrm>
          <a:prstGeom prst="rect">
            <a:avLst/>
          </a:prstGeom>
          <a:noFill/>
        </p:spPr>
        <p:txBody>
          <a:bodyPr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b="0" baseline="0" cap="none" dirty="0" i="0" kern="1200" kumimoji="0" lang="en-GB" noProof="0" normalizeH="0" spc="0" strike="noStrike" sz="4400" u="none">
                <a:ln>
                  <a:noFill/>
                </a:ln>
                <a:solidFill>
                  <a:prstClr val="black"/>
                </a:solidFill>
                <a:effectLst/>
                <a:uLnTx/>
                <a:uFillTx/>
                <a:latin panose="020F0502020204030204" typeface="Calibri"/>
                <a:ea typeface="+mn-ea"/>
                <a:cs typeface="+mn-cs"/>
              </a:rPr>
              <a:t>Hybrid cocoa trees growing in a nursery</a:t>
            </a:r>
          </a:p>
        </p:txBody>
      </p:sp>
    </p:spTree>
    <p:extLst>
      <p:ext uri="{BB962C8B-B14F-4D97-AF65-F5344CB8AC3E}">
        <p14:creationId xmlns:p14="http://schemas.microsoft.com/office/powerpoint/2010/main" val="3500796655"/>
      </p:ext>
    </p:extLst>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C52588E8-5194-696D-8087-EDB6BCF2A47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606E348-B2CE-6F1F-1953-C6C3A0CF5771}"/>
              </a:ext>
            </a:extLst>
          </p:cNvPr>
          <p:cNvPicPr>
            <a:picLocks noChangeAspect="1"/>
          </p:cNvPicPr>
          <p:nvPr/>
        </p:nvPicPr>
        <p:blipFill>
          <a:blip r:embed="rId2"/>
          <a:stretch>
            <a:fillRect/>
          </a:stretch>
        </p:blipFill>
        <p:spPr>
          <a:xfrm>
            <a:off x="8857871" y="5910944"/>
            <a:ext cx="944558" cy="859971"/>
          </a:xfrm>
          <a:prstGeom prst="rect">
            <a:avLst/>
          </a:prstGeom>
        </p:spPr>
      </p:pic>
      <p:pic>
        <p:nvPicPr>
          <p:cNvPr id="3" name="Picture 2">
            <a:extLst>
              <a:ext uri="{FF2B5EF4-FFF2-40B4-BE49-F238E27FC236}">
                <a16:creationId xmlns:a16="http://schemas.microsoft.com/office/drawing/2014/main" id="{50797BA1-CFF6-78F9-7E9B-4379A8328B72}"/>
              </a:ext>
            </a:extLst>
          </p:cNvPr>
          <p:cNvPicPr>
            <a:picLocks noChangeAspect="1"/>
          </p:cNvPicPr>
          <p:nvPr/>
        </p:nvPicPr>
        <p:blipFill>
          <a:blip r:embed="rId3"/>
          <a:srcRect l="290" r="118"/>
          <a:stretch/>
        </p:blipFill>
        <p:spPr>
          <a:xfrm>
            <a:off x="154955" y="175666"/>
            <a:ext cx="1524000" cy="1432684"/>
          </a:xfrm>
          <a:prstGeom prst="rect">
            <a:avLst/>
          </a:prstGeom>
        </p:spPr>
      </p:pic>
      <p:pic>
        <p:nvPicPr>
          <p:cNvPr id="4" name="Picture 3">
            <a:extLst>
              <a:ext uri="{FF2B5EF4-FFF2-40B4-BE49-F238E27FC236}">
                <a16:creationId xmlns:a16="http://schemas.microsoft.com/office/drawing/2014/main" id="{668DFD2A-0404-0318-FA90-B268D0C28318}"/>
              </a:ext>
            </a:extLst>
          </p:cNvPr>
          <p:cNvPicPr>
            <a:picLocks noChangeAspect="1"/>
          </p:cNvPicPr>
          <p:nvPr/>
        </p:nvPicPr>
        <p:blipFill>
          <a:blip r:embed="rId4"/>
          <a:stretch>
            <a:fillRect/>
          </a:stretch>
        </p:blipFill>
        <p:spPr>
          <a:xfrm>
            <a:off x="154955" y="5999523"/>
            <a:ext cx="1322947" cy="682811"/>
          </a:xfrm>
          <a:prstGeom prst="rect">
            <a:avLst/>
          </a:prstGeom>
        </p:spPr>
      </p:pic>
      <p:pic>
        <p:nvPicPr>
          <p:cNvPr id="5" name="Picture 4">
            <a:extLst>
              <a:ext uri="{FF2B5EF4-FFF2-40B4-BE49-F238E27FC236}">
                <a16:creationId xmlns:a16="http://schemas.microsoft.com/office/drawing/2014/main" id="{A31C3278-B2F6-05DA-C565-8619FD7FC0B0}"/>
              </a:ext>
            </a:extLst>
          </p:cNvPr>
          <p:cNvPicPr>
            <a:picLocks noChangeAspect="1"/>
          </p:cNvPicPr>
          <p:nvPr/>
        </p:nvPicPr>
        <p:blipFill>
          <a:blip r:embed="rId5"/>
          <a:stretch>
            <a:fillRect/>
          </a:stretch>
        </p:blipFill>
        <p:spPr>
          <a:xfrm>
            <a:off x="1773010" y="6034471"/>
            <a:ext cx="616561" cy="709627"/>
          </a:xfrm>
          <a:prstGeom prst="rect">
            <a:avLst/>
          </a:prstGeom>
        </p:spPr>
      </p:pic>
      <p:pic>
        <p:nvPicPr>
          <p:cNvPr id="7" name="Picture 6">
            <a:extLst>
              <a:ext uri="{FF2B5EF4-FFF2-40B4-BE49-F238E27FC236}">
                <a16:creationId xmlns:a16="http://schemas.microsoft.com/office/drawing/2014/main" id="{57EE77D9-2932-6B85-460C-37CE3329CD8B}"/>
              </a:ext>
            </a:extLst>
          </p:cNvPr>
          <p:cNvPicPr>
            <a:picLocks noChangeAspect="1"/>
          </p:cNvPicPr>
          <p:nvPr/>
        </p:nvPicPr>
        <p:blipFill>
          <a:blip r:embed="rId6"/>
          <a:stretch>
            <a:fillRect/>
          </a:stretch>
        </p:blipFill>
        <p:spPr>
          <a:xfrm>
            <a:off x="1908712" y="0"/>
            <a:ext cx="4877223" cy="2743438"/>
          </a:xfrm>
          <a:prstGeom prst="rect">
            <a:avLst/>
          </a:prstGeom>
        </p:spPr>
      </p:pic>
      <p:pic>
        <p:nvPicPr>
          <p:cNvPr id="9" name="Picture 8">
            <a:extLst>
              <a:ext uri="{FF2B5EF4-FFF2-40B4-BE49-F238E27FC236}">
                <a16:creationId xmlns:a16="http://schemas.microsoft.com/office/drawing/2014/main" id="{72B05841-812C-0045-B52B-6F58FCEE594F}"/>
              </a:ext>
            </a:extLst>
          </p:cNvPr>
          <p:cNvPicPr>
            <a:picLocks noChangeAspect="1"/>
          </p:cNvPicPr>
          <p:nvPr/>
        </p:nvPicPr>
        <p:blipFill>
          <a:blip r:embed="rId7"/>
          <a:stretch>
            <a:fillRect/>
          </a:stretch>
        </p:blipFill>
        <p:spPr>
          <a:xfrm>
            <a:off x="6705124" y="0"/>
            <a:ext cx="5486876" cy="3804234"/>
          </a:xfrm>
          <a:prstGeom prst="rect">
            <a:avLst/>
          </a:prstGeom>
        </p:spPr>
      </p:pic>
      <p:pic>
        <p:nvPicPr>
          <p:cNvPr id="10" name="Picture 9">
            <a:extLst>
              <a:ext uri="{FF2B5EF4-FFF2-40B4-BE49-F238E27FC236}">
                <a16:creationId xmlns:a16="http://schemas.microsoft.com/office/drawing/2014/main" id="{D14B9789-FFC1-F323-2917-481C69ED8D45}"/>
              </a:ext>
            </a:extLst>
          </p:cNvPr>
          <p:cNvPicPr>
            <a:picLocks noChangeAspect="1"/>
          </p:cNvPicPr>
          <p:nvPr/>
        </p:nvPicPr>
        <p:blipFill>
          <a:blip r:embed="rId8"/>
          <a:stretch>
            <a:fillRect/>
          </a:stretch>
        </p:blipFill>
        <p:spPr>
          <a:xfrm>
            <a:off x="6724092" y="2543361"/>
            <a:ext cx="5529752" cy="3385563"/>
          </a:xfrm>
          <a:prstGeom prst="rect">
            <a:avLst/>
          </a:prstGeom>
        </p:spPr>
      </p:pic>
      <p:sp>
        <p:nvSpPr>
          <p:cNvPr id="11" name="TextBox 10">
            <a:extLst>
              <a:ext uri="{FF2B5EF4-FFF2-40B4-BE49-F238E27FC236}">
                <a16:creationId xmlns:a16="http://schemas.microsoft.com/office/drawing/2014/main" id="{68F0E58A-03C5-4092-C5FA-2AB29B8E9E01}"/>
              </a:ext>
            </a:extLst>
          </p:cNvPr>
          <p:cNvSpPr txBox="1"/>
          <p:nvPr/>
        </p:nvSpPr>
        <p:spPr>
          <a:xfrm>
            <a:off x="474463" y="3830383"/>
            <a:ext cx="3460540" cy="646331"/>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b="1" dirty="0" lang="en-GB" sz="3600">
                <a:solidFill>
                  <a:prstClr val="black"/>
                </a:solidFill>
                <a:latin panose="020F0502020204030204" typeface="Calibri"/>
              </a:rPr>
              <a:t>Extreme weather</a:t>
            </a:r>
          </a:p>
        </p:txBody>
      </p:sp>
    </p:spTree>
    <p:extLst>
      <p:ext uri="{BB962C8B-B14F-4D97-AF65-F5344CB8AC3E}">
        <p14:creationId xmlns:p14="http://schemas.microsoft.com/office/powerpoint/2010/main" val="1358578568"/>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6" presetSubtype="21">
                                  <p:stCondLst>
                                    <p:cond delay="0"/>
                                  </p:stCondLst>
                                  <p:childTnLst>
                                    <p:set>
                                      <p:cBhvr>
                                        <p:cTn dur="1" fill="hold" id="6">
                                          <p:stCondLst>
                                            <p:cond delay="0"/>
                                          </p:stCondLst>
                                        </p:cTn>
                                        <p:tgtEl>
                                          <p:spTgt spid="7"/>
                                        </p:tgtEl>
                                        <p:attrNameLst>
                                          <p:attrName>style.visibility</p:attrName>
                                        </p:attrNameLst>
                                      </p:cBhvr>
                                      <p:to>
                                        <p:strVal val="visible"/>
                                      </p:to>
                                    </p:set>
                                    <p:animEffect filter="barn(inVertical)" transition="in">
                                      <p:cBhvr>
                                        <p:cTn dur="500" id="7"/>
                                        <p:tgtEl>
                                          <p:spTgt spid="7"/>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16" presetSubtype="21">
                                  <p:stCondLst>
                                    <p:cond delay="0"/>
                                  </p:stCondLst>
                                  <p:childTnLst>
                                    <p:set>
                                      <p:cBhvr>
                                        <p:cTn dur="1" fill="hold" id="11">
                                          <p:stCondLst>
                                            <p:cond delay="0"/>
                                          </p:stCondLst>
                                        </p:cTn>
                                        <p:tgtEl>
                                          <p:spTgt spid="9"/>
                                        </p:tgtEl>
                                        <p:attrNameLst>
                                          <p:attrName>style.visibility</p:attrName>
                                        </p:attrNameLst>
                                      </p:cBhvr>
                                      <p:to>
                                        <p:strVal val="visible"/>
                                      </p:to>
                                    </p:set>
                                    <p:animEffect filter="barn(inVertical)" transition="in">
                                      <p:cBhvr>
                                        <p:cTn dur="500" id="12"/>
                                        <p:tgtEl>
                                          <p:spTgt spid="9"/>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16" presetSubtype="21">
                                  <p:stCondLst>
                                    <p:cond delay="0"/>
                                  </p:stCondLst>
                                  <p:childTnLst>
                                    <p:set>
                                      <p:cBhvr>
                                        <p:cTn dur="1" fill="hold" id="16">
                                          <p:stCondLst>
                                            <p:cond delay="0"/>
                                          </p:stCondLst>
                                        </p:cTn>
                                        <p:tgtEl>
                                          <p:spTgt spid="10"/>
                                        </p:tgtEl>
                                        <p:attrNameLst>
                                          <p:attrName>style.visibility</p:attrName>
                                        </p:attrNameLst>
                                      </p:cBhvr>
                                      <p:to>
                                        <p:strVal val="visible"/>
                                      </p:to>
                                    </p:set>
                                    <p:animEffect filter="barn(inVertical)" transition="in">
                                      <p:cBhvr>
                                        <p:cTn dur="500" id="17"/>
                                        <p:tgtEl>
                                          <p:spTgt spid="1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3242</TotalTime>
  <Words>737</Words>
  <Application>Microsoft Office PowerPoint</Application>
  <PresentationFormat>Widescreen</PresentationFormat>
  <Paragraphs>86</Paragraphs>
  <Slides>21</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9" baseType="lpstr">
      <vt:lpstr>-apple-system</vt:lpstr>
      <vt:lpstr>Aptos</vt:lpstr>
      <vt:lpstr>Arial</vt:lpstr>
      <vt:lpstr>Calibri</vt:lpstr>
      <vt:lpstr>Montserrat</vt:lpstr>
      <vt:lpstr>Overpass</vt:lpstr>
      <vt:lpstr>1_Office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Alison Derrick</dc:creator>
  <cp:lastModifiedBy>Alison Derrick</cp:lastModifiedBy>
  <cp:revision>1</cp:revision>
  <dcterms:created xsi:type="dcterms:W3CDTF">2025-01-10T13:43:53Z</dcterms:created>
  <dcterms:modified xsi:type="dcterms:W3CDTF">2025-03-01T13:29:46Z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1552317</vt:lpwstr>
  </property>
  <property fmtid="{D5CDD505-2E9C-101B-9397-08002B2CF9AE}" name="NXPowerLiteSettings" pid="3">
    <vt:lpwstr>F7000400038000</vt:lpwstr>
  </property>
  <property fmtid="{D5CDD505-2E9C-101B-9397-08002B2CF9AE}" name="NXPowerLiteVersion" pid="4">
    <vt:lpwstr>S10.3.1</vt:lpwstr>
  </property>
</Properties>
</file>