
<file path=[Content_Types].xml><?xml version="1.0" encoding="utf-8"?>
<Types xmlns="http://schemas.openxmlformats.org/package/2006/content-types">
  <Default ContentType="image/x-emf" Extension="emf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ms-powerpoint.changesinfo+xml" PartName="/ppt/changesInfos/changesInfo1.xml"/>
  <Override ContentType="application/vnd.ms-powerpoint.revisioninfo+xml" PartName="/ppt/revisionInfo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488" r:id="rId2"/>
    <p:sldId id="489" r:id="rId3"/>
    <p:sldId id="491" r:id="rId4"/>
    <p:sldId id="490" r:id="rId5"/>
    <p:sldId id="492" r:id="rId6"/>
    <p:sldId id="493" r:id="rId7"/>
    <p:sldId id="494" r:id="rId8"/>
    <p:sldId id="495" r:id="rId9"/>
    <p:sldId id="496" r:id="rId10"/>
    <p:sldId id="500" r:id="rId11"/>
    <p:sldId id="501" r:id="rId12"/>
    <p:sldId id="497" r:id="rId13"/>
    <p:sldId id="499" r:id="rId14"/>
    <p:sldId id="503" r:id="rId15"/>
    <p:sldId id="509" r:id="rId16"/>
    <p:sldId id="508" r:id="rId17"/>
    <p:sldId id="507" r:id="rId18"/>
    <p:sldId id="506" r:id="rId19"/>
    <p:sldId id="504" r:id="rId20"/>
    <p:sldId id="505" r:id="rId21"/>
    <p:sldId id="498" r:id="rId22"/>
    <p:sldId id="513" r:id="rId23"/>
    <p:sldId id="510" r:id="rId24"/>
    <p:sldId id="51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1CCBF6-74BA-4FC5-8A45-1EC707B800F8}" v="29" dt="2025-03-01T13:22:10.8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660"/>
  </p:normalViewPr>
  <p:slideViewPr>
    <p:cSldViewPr snapToGrid="0">
      <p:cViewPr>
        <p:scale>
          <a:sx n="73" d="100"/>
          <a:sy n="73" d="100"/>
        </p:scale>
        <p:origin x="44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son Derrick" userId="1c618be03d92c67b" providerId="LiveId" clId="{6F62C629-5BED-44E4-98E7-9A5E9B2595F8}"/>
    <pc:docChg chg="undo custSel addSld delSld modSld sldOrd delMainMaster">
      <pc:chgData name="Alison Derrick" userId="1c618be03d92c67b" providerId="LiveId" clId="{6F62C629-5BED-44E4-98E7-9A5E9B2595F8}" dt="2025-01-13T12:59:39.201" v="2206"/>
      <pc:docMkLst>
        <pc:docMk/>
      </pc:docMkLst>
      <pc:sldChg chg="del">
        <pc:chgData name="Alison Derrick" userId="1c618be03d92c67b" providerId="LiveId" clId="{6F62C629-5BED-44E4-98E7-9A5E9B2595F8}" dt="2025-01-13T12:57:07.739" v="2159" actId="2696"/>
        <pc:sldMkLst>
          <pc:docMk/>
          <pc:sldMk cId="0" sldId="365"/>
        </pc:sldMkLst>
      </pc:sldChg>
      <pc:sldChg chg="addSp modSp mod">
        <pc:chgData name="Alison Derrick" userId="1c618be03d92c67b" providerId="LiveId" clId="{6F62C629-5BED-44E4-98E7-9A5E9B2595F8}" dt="2025-01-10T13:38:58.004" v="1198" actId="313"/>
        <pc:sldMkLst>
          <pc:docMk/>
          <pc:sldMk cId="4178157710" sldId="488"/>
        </pc:sldMkLst>
        <pc:spChg chg="add mod">
          <ac:chgData name="Alison Derrick" userId="1c618be03d92c67b" providerId="LiveId" clId="{6F62C629-5BED-44E4-98E7-9A5E9B2595F8}" dt="2025-01-10T13:38:58.004" v="1198" actId="313"/>
          <ac:spMkLst>
            <pc:docMk/>
            <pc:sldMk cId="4178157710" sldId="488"/>
            <ac:spMk id="7" creationId="{E7282BC2-8C71-C2D2-14D7-09964B50578C}"/>
          </ac:spMkLst>
        </pc:spChg>
        <pc:picChg chg="add mod">
          <ac:chgData name="Alison Derrick" userId="1c618be03d92c67b" providerId="LiveId" clId="{6F62C629-5BED-44E4-98E7-9A5E9B2595F8}" dt="2025-01-10T12:14:16.234" v="16" actId="1076"/>
          <ac:picMkLst>
            <pc:docMk/>
            <pc:sldMk cId="4178157710" sldId="488"/>
            <ac:picMk id="2" creationId="{1A9C177C-7306-31CA-6757-D29BCD30A355}"/>
          </ac:picMkLst>
        </pc:picChg>
        <pc:picChg chg="add mod">
          <ac:chgData name="Alison Derrick" userId="1c618be03d92c67b" providerId="LiveId" clId="{6F62C629-5BED-44E4-98E7-9A5E9B2595F8}" dt="2025-01-10T12:12:02.426" v="12" actId="1076"/>
          <ac:picMkLst>
            <pc:docMk/>
            <pc:sldMk cId="4178157710" sldId="488"/>
            <ac:picMk id="3" creationId="{2E4D4997-2927-CA9B-FDB9-8C07DD46DD92}"/>
          </ac:picMkLst>
        </pc:picChg>
        <pc:picChg chg="add mod">
          <ac:chgData name="Alison Derrick" userId="1c618be03d92c67b" providerId="LiveId" clId="{6F62C629-5BED-44E4-98E7-9A5E9B2595F8}" dt="2025-01-10T12:11:59.350" v="11" actId="1076"/>
          <ac:picMkLst>
            <pc:docMk/>
            <pc:sldMk cId="4178157710" sldId="488"/>
            <ac:picMk id="4" creationId="{5919CA34-BC30-2F5B-E35D-DAF397562735}"/>
          </ac:picMkLst>
        </pc:picChg>
        <pc:picChg chg="add mod">
          <ac:chgData name="Alison Derrick" userId="1c618be03d92c67b" providerId="LiveId" clId="{6F62C629-5BED-44E4-98E7-9A5E9B2595F8}" dt="2025-01-10T12:11:36.040" v="8" actId="1076"/>
          <ac:picMkLst>
            <pc:docMk/>
            <pc:sldMk cId="4178157710" sldId="488"/>
            <ac:picMk id="5" creationId="{C02441F2-6FC2-C392-7EB2-509445BEFED0}"/>
          </ac:picMkLst>
        </pc:picChg>
        <pc:picChg chg="add mod">
          <ac:chgData name="Alison Derrick" userId="1c618be03d92c67b" providerId="LiveId" clId="{6F62C629-5BED-44E4-98E7-9A5E9B2595F8}" dt="2025-01-10T12:13:27.357" v="15" actId="14100"/>
          <ac:picMkLst>
            <pc:docMk/>
            <pc:sldMk cId="4178157710" sldId="488"/>
            <ac:picMk id="6" creationId="{6AAF1E1F-9C50-70C1-8F6B-0F21192B59DF}"/>
          </ac:picMkLst>
        </pc:picChg>
      </pc:sldChg>
      <pc:sldChg chg="addSp delSp modSp mod">
        <pc:chgData name="Alison Derrick" userId="1c618be03d92c67b" providerId="LiveId" clId="{6F62C629-5BED-44E4-98E7-9A5E9B2595F8}" dt="2025-01-10T13:32:12.774" v="1148" actId="1076"/>
        <pc:sldMkLst>
          <pc:docMk/>
          <pc:sldMk cId="1498790530" sldId="489"/>
        </pc:sldMkLst>
        <pc:spChg chg="add mod">
          <ac:chgData name="Alison Derrick" userId="1c618be03d92c67b" providerId="LiveId" clId="{6F62C629-5BED-44E4-98E7-9A5E9B2595F8}" dt="2025-01-10T12:31:33.516" v="332" actId="113"/>
          <ac:spMkLst>
            <pc:docMk/>
            <pc:sldMk cId="1498790530" sldId="489"/>
            <ac:spMk id="7" creationId="{A8747056-5B7B-AE35-91A4-47CFEF06F62D}"/>
          </ac:spMkLst>
        </pc:spChg>
        <pc:spChg chg="add mod">
          <ac:chgData name="Alison Derrick" userId="1c618be03d92c67b" providerId="LiveId" clId="{6F62C629-5BED-44E4-98E7-9A5E9B2595F8}" dt="2025-01-10T12:22:31.916" v="79" actId="255"/>
          <ac:spMkLst>
            <pc:docMk/>
            <pc:sldMk cId="1498790530" sldId="489"/>
            <ac:spMk id="10" creationId="{647AE9AC-049C-0964-9FD2-B447467C4030}"/>
          </ac:spMkLst>
        </pc:spChg>
        <pc:picChg chg="add mod">
          <ac:chgData name="Alison Derrick" userId="1c618be03d92c67b" providerId="LiveId" clId="{6F62C629-5BED-44E4-98E7-9A5E9B2595F8}" dt="2025-01-10T12:14:49.167" v="20" actId="1076"/>
          <ac:picMkLst>
            <pc:docMk/>
            <pc:sldMk cId="1498790530" sldId="489"/>
            <ac:picMk id="2" creationId="{0542DC42-0F68-829B-77EF-4D7DACA7B5CD}"/>
          </ac:picMkLst>
        </pc:picChg>
        <pc:picChg chg="add mod modCrop">
          <ac:chgData name="Alison Derrick" userId="1c618be03d92c67b" providerId="LiveId" clId="{6F62C629-5BED-44E4-98E7-9A5E9B2595F8}" dt="2025-01-10T12:15:30.972" v="25" actId="1076"/>
          <ac:picMkLst>
            <pc:docMk/>
            <pc:sldMk cId="1498790530" sldId="489"/>
            <ac:picMk id="3" creationId="{AEBE99B0-12BE-4725-8B49-814B0DE05434}"/>
          </ac:picMkLst>
        </pc:picChg>
        <pc:picChg chg="add mod">
          <ac:chgData name="Alison Derrick" userId="1c618be03d92c67b" providerId="LiveId" clId="{6F62C629-5BED-44E4-98E7-9A5E9B2595F8}" dt="2025-01-10T12:15:49.057" v="27" actId="1076"/>
          <ac:picMkLst>
            <pc:docMk/>
            <pc:sldMk cId="1498790530" sldId="489"/>
            <ac:picMk id="4" creationId="{8A8CE7DF-B824-3A72-4F41-F22AB349A08D}"/>
          </ac:picMkLst>
        </pc:picChg>
        <pc:picChg chg="add mod">
          <ac:chgData name="Alison Derrick" userId="1c618be03d92c67b" providerId="LiveId" clId="{6F62C629-5BED-44E4-98E7-9A5E9B2595F8}" dt="2025-01-10T12:16:30.531" v="32" actId="1076"/>
          <ac:picMkLst>
            <pc:docMk/>
            <pc:sldMk cId="1498790530" sldId="489"/>
            <ac:picMk id="5" creationId="{C9A7A4DF-1997-881F-17E0-3AE66D832E2F}"/>
          </ac:picMkLst>
        </pc:picChg>
        <pc:picChg chg="add mod modCrop">
          <ac:chgData name="Alison Derrick" userId="1c618be03d92c67b" providerId="LiveId" clId="{6F62C629-5BED-44E4-98E7-9A5E9B2595F8}" dt="2025-01-10T13:32:12.774" v="1148" actId="1076"/>
          <ac:picMkLst>
            <pc:docMk/>
            <pc:sldMk cId="1498790530" sldId="489"/>
            <ac:picMk id="11" creationId="{C7FDD7A2-02C1-BE84-3E60-56686DA0281B}"/>
          </ac:picMkLst>
        </pc:picChg>
      </pc:sldChg>
      <pc:sldChg chg="addSp modSp add mod modAnim">
        <pc:chgData name="Alison Derrick" userId="1c618be03d92c67b" providerId="LiveId" clId="{6F62C629-5BED-44E4-98E7-9A5E9B2595F8}" dt="2025-01-10T12:25:04.188" v="116" actId="1076"/>
        <pc:sldMkLst>
          <pc:docMk/>
          <pc:sldMk cId="2044776622" sldId="490"/>
        </pc:sldMkLst>
        <pc:spChg chg="add mod">
          <ac:chgData name="Alison Derrick" userId="1c618be03d92c67b" providerId="LiveId" clId="{6F62C629-5BED-44E4-98E7-9A5E9B2595F8}" dt="2025-01-10T12:23:40.072" v="111" actId="1076"/>
          <ac:spMkLst>
            <pc:docMk/>
            <pc:sldMk cId="2044776622" sldId="490"/>
            <ac:spMk id="7" creationId="{E59DEF61-AF53-1A46-9DF4-B41C5DE529D2}"/>
          </ac:spMkLst>
        </pc:spChg>
        <pc:picChg chg="add mod">
          <ac:chgData name="Alison Derrick" userId="1c618be03d92c67b" providerId="LiveId" clId="{6F62C629-5BED-44E4-98E7-9A5E9B2595F8}" dt="2025-01-10T12:19:18.401" v="42" actId="1076"/>
          <ac:picMkLst>
            <pc:docMk/>
            <pc:sldMk cId="2044776622" sldId="490"/>
            <ac:picMk id="6" creationId="{96142799-FB75-A2DB-BA09-1C21640364F1}"/>
          </ac:picMkLst>
        </pc:picChg>
        <pc:picChg chg="add mod">
          <ac:chgData name="Alison Derrick" userId="1c618be03d92c67b" providerId="LiveId" clId="{6F62C629-5BED-44E4-98E7-9A5E9B2595F8}" dt="2025-01-10T12:25:04.188" v="116" actId="1076"/>
          <ac:picMkLst>
            <pc:docMk/>
            <pc:sldMk cId="2044776622" sldId="490"/>
            <ac:picMk id="8" creationId="{1D1464A4-9FC6-0E82-75EC-38D3F8CFCC60}"/>
          </ac:picMkLst>
        </pc:picChg>
      </pc:sldChg>
      <pc:sldChg chg="addSp modSp add mod ord">
        <pc:chgData name="Alison Derrick" userId="1c618be03d92c67b" providerId="LiveId" clId="{6F62C629-5BED-44E4-98E7-9A5E9B2595F8}" dt="2025-01-10T12:33:44.010" v="353" actId="20577"/>
        <pc:sldMkLst>
          <pc:docMk/>
          <pc:sldMk cId="1847199755" sldId="491"/>
        </pc:sldMkLst>
        <pc:spChg chg="add mod">
          <ac:chgData name="Alison Derrick" userId="1c618be03d92c67b" providerId="LiveId" clId="{6F62C629-5BED-44E4-98E7-9A5E9B2595F8}" dt="2025-01-10T12:33:44.010" v="353" actId="20577"/>
          <ac:spMkLst>
            <pc:docMk/>
            <pc:sldMk cId="1847199755" sldId="491"/>
            <ac:spMk id="6" creationId="{897776FE-D3CA-8107-784C-B6190DF04F11}"/>
          </ac:spMkLst>
        </pc:spChg>
        <pc:picChg chg="mod">
          <ac:chgData name="Alison Derrick" userId="1c618be03d92c67b" providerId="LiveId" clId="{6F62C629-5BED-44E4-98E7-9A5E9B2595F8}" dt="2025-01-10T12:29:52.482" v="293" actId="1076"/>
          <ac:picMkLst>
            <pc:docMk/>
            <pc:sldMk cId="1847199755" sldId="491"/>
            <ac:picMk id="3" creationId="{CB5B213C-2649-3588-2308-9AF6430BBA80}"/>
          </ac:picMkLst>
        </pc:picChg>
      </pc:sldChg>
      <pc:sldChg chg="addSp modSp add mod">
        <pc:chgData name="Alison Derrick" userId="1c618be03d92c67b" providerId="LiveId" clId="{6F62C629-5BED-44E4-98E7-9A5E9B2595F8}" dt="2025-01-10T12:41:35.847" v="458" actId="113"/>
        <pc:sldMkLst>
          <pc:docMk/>
          <pc:sldMk cId="1038166261" sldId="492"/>
        </pc:sldMkLst>
        <pc:spChg chg="add mod">
          <ac:chgData name="Alison Derrick" userId="1c618be03d92c67b" providerId="LiveId" clId="{6F62C629-5BED-44E4-98E7-9A5E9B2595F8}" dt="2025-01-10T12:36:11.069" v="364" actId="1076"/>
          <ac:spMkLst>
            <pc:docMk/>
            <pc:sldMk cId="1038166261" sldId="492"/>
            <ac:spMk id="11" creationId="{ACBDB672-BEBE-7370-C740-095068AA1175}"/>
          </ac:spMkLst>
        </pc:spChg>
        <pc:spChg chg="add mod">
          <ac:chgData name="Alison Derrick" userId="1c618be03d92c67b" providerId="LiveId" clId="{6F62C629-5BED-44E4-98E7-9A5E9B2595F8}" dt="2025-01-10T12:37:59.699" v="375" actId="1076"/>
          <ac:spMkLst>
            <pc:docMk/>
            <pc:sldMk cId="1038166261" sldId="492"/>
            <ac:spMk id="15" creationId="{40FF1072-7E6A-09BC-3872-B0524E8302D0}"/>
          </ac:spMkLst>
        </pc:spChg>
        <pc:spChg chg="add mod">
          <ac:chgData name="Alison Derrick" userId="1c618be03d92c67b" providerId="LiveId" clId="{6F62C629-5BED-44E4-98E7-9A5E9B2595F8}" dt="2025-01-10T12:41:35.847" v="458" actId="113"/>
          <ac:spMkLst>
            <pc:docMk/>
            <pc:sldMk cId="1038166261" sldId="492"/>
            <ac:spMk id="17" creationId="{2738BA2B-B399-01FC-4A30-C8CF9C86AA7B}"/>
          </ac:spMkLst>
        </pc:spChg>
        <pc:picChg chg="add mod">
          <ac:chgData name="Alison Derrick" userId="1c618be03d92c67b" providerId="LiveId" clId="{6F62C629-5BED-44E4-98E7-9A5E9B2595F8}" dt="2025-01-10T12:37:28.581" v="372" actId="1076"/>
          <ac:picMkLst>
            <pc:docMk/>
            <pc:sldMk cId="1038166261" sldId="492"/>
            <ac:picMk id="6" creationId="{540C6567-9635-CA4E-DA6F-9C9601B42EAB}"/>
          </ac:picMkLst>
        </pc:picChg>
        <pc:picChg chg="add mod">
          <ac:chgData name="Alison Derrick" userId="1c618be03d92c67b" providerId="LiveId" clId="{6F62C629-5BED-44E4-98E7-9A5E9B2595F8}" dt="2025-01-10T12:41:06.841" v="449" actId="1076"/>
          <ac:picMkLst>
            <pc:docMk/>
            <pc:sldMk cId="1038166261" sldId="492"/>
            <ac:picMk id="16" creationId="{627AB7E2-683F-55EF-5D5B-AF4D1CFB2D07}"/>
          </ac:picMkLst>
        </pc:picChg>
        <pc:cxnChg chg="add mod">
          <ac:chgData name="Alison Derrick" userId="1c618be03d92c67b" providerId="LiveId" clId="{6F62C629-5BED-44E4-98E7-9A5E9B2595F8}" dt="2025-01-10T12:35:03.224" v="357" actId="14100"/>
          <ac:cxnSpMkLst>
            <pc:docMk/>
            <pc:sldMk cId="1038166261" sldId="492"/>
            <ac:cxnSpMk id="7" creationId="{BE9E1402-5D96-4E1F-F644-BCDE4C679BF6}"/>
          </ac:cxnSpMkLst>
        </pc:cxnChg>
        <pc:cxnChg chg="add mod">
          <ac:chgData name="Alison Derrick" userId="1c618be03d92c67b" providerId="LiveId" clId="{6F62C629-5BED-44E4-98E7-9A5E9B2595F8}" dt="2025-01-10T12:36:56.135" v="370" actId="14100"/>
          <ac:cxnSpMkLst>
            <pc:docMk/>
            <pc:sldMk cId="1038166261" sldId="492"/>
            <ac:cxnSpMk id="9" creationId="{513A0D9E-D5E6-9103-5E7E-4EBF4921D527}"/>
          </ac:cxnSpMkLst>
        </pc:cxnChg>
      </pc:sldChg>
      <pc:sldChg chg="addSp modSp add mod">
        <pc:chgData name="Alison Derrick" userId="1c618be03d92c67b" providerId="LiveId" clId="{6F62C629-5BED-44E4-98E7-9A5E9B2595F8}" dt="2025-01-10T12:53:48.314" v="541" actId="14100"/>
        <pc:sldMkLst>
          <pc:docMk/>
          <pc:sldMk cId="2733599456" sldId="493"/>
        </pc:sldMkLst>
        <pc:spChg chg="add mod">
          <ac:chgData name="Alison Derrick" userId="1c618be03d92c67b" providerId="LiveId" clId="{6F62C629-5BED-44E4-98E7-9A5E9B2595F8}" dt="2025-01-10T12:43:53.652" v="471" actId="1076"/>
          <ac:spMkLst>
            <pc:docMk/>
            <pc:sldMk cId="2733599456" sldId="493"/>
            <ac:spMk id="9" creationId="{669DBC6B-892E-BD8B-6ED0-7FDB8F8F81B3}"/>
          </ac:spMkLst>
        </pc:spChg>
        <pc:picChg chg="mod">
          <ac:chgData name="Alison Derrick" userId="1c618be03d92c67b" providerId="LiveId" clId="{6F62C629-5BED-44E4-98E7-9A5E9B2595F8}" dt="2025-01-10T12:53:33.113" v="538" actId="14100"/>
          <ac:picMkLst>
            <pc:docMk/>
            <pc:sldMk cId="2733599456" sldId="493"/>
            <ac:picMk id="5" creationId="{A5726B44-0848-2927-252B-98E53FE34289}"/>
          </ac:picMkLst>
        </pc:picChg>
        <pc:picChg chg="add mod">
          <ac:chgData name="Alison Derrick" userId="1c618be03d92c67b" providerId="LiveId" clId="{6F62C629-5BED-44E4-98E7-9A5E9B2595F8}" dt="2025-01-10T12:53:48.314" v="541" actId="14100"/>
          <ac:picMkLst>
            <pc:docMk/>
            <pc:sldMk cId="2733599456" sldId="493"/>
            <ac:picMk id="6" creationId="{4A8CEA35-B046-0813-0E94-53F014327DE1}"/>
          </ac:picMkLst>
        </pc:picChg>
        <pc:picChg chg="add mod">
          <ac:chgData name="Alison Derrick" userId="1c618be03d92c67b" providerId="LiveId" clId="{6F62C629-5BED-44E4-98E7-9A5E9B2595F8}" dt="2025-01-10T12:53:38.571" v="539" actId="1076"/>
          <ac:picMkLst>
            <pc:docMk/>
            <pc:sldMk cId="2733599456" sldId="493"/>
            <ac:picMk id="7" creationId="{E822F814-589A-DD9B-EFA3-973CF120A222}"/>
          </ac:picMkLst>
        </pc:picChg>
      </pc:sldChg>
      <pc:sldChg chg="addSp modSp add mod modAnim">
        <pc:chgData name="Alison Derrick" userId="1c618be03d92c67b" providerId="LiveId" clId="{6F62C629-5BED-44E4-98E7-9A5E9B2595F8}" dt="2025-01-10T13:10:19.140" v="613" actId="1076"/>
        <pc:sldMkLst>
          <pc:docMk/>
          <pc:sldMk cId="3578142924" sldId="494"/>
        </pc:sldMkLst>
        <pc:spChg chg="add mod">
          <ac:chgData name="Alison Derrick" userId="1c618be03d92c67b" providerId="LiveId" clId="{6F62C629-5BED-44E4-98E7-9A5E9B2595F8}" dt="2025-01-10T13:09:03.314" v="599" actId="1076"/>
          <ac:spMkLst>
            <pc:docMk/>
            <pc:sldMk cId="3578142924" sldId="494"/>
            <ac:spMk id="9" creationId="{F7E8F60F-DEE1-9A01-7AD8-DD25FF83EC51}"/>
          </ac:spMkLst>
        </pc:spChg>
        <pc:picChg chg="mod">
          <ac:chgData name="Alison Derrick" userId="1c618be03d92c67b" providerId="LiveId" clId="{6F62C629-5BED-44E4-98E7-9A5E9B2595F8}" dt="2025-01-10T13:10:12.631" v="612" actId="1076"/>
          <ac:picMkLst>
            <pc:docMk/>
            <pc:sldMk cId="3578142924" sldId="494"/>
            <ac:picMk id="5" creationId="{554F8C2F-EE52-1E51-F78E-DDCA19470C61}"/>
          </ac:picMkLst>
        </pc:picChg>
        <pc:picChg chg="add mod ord">
          <ac:chgData name="Alison Derrick" userId="1c618be03d92c67b" providerId="LiveId" clId="{6F62C629-5BED-44E4-98E7-9A5E9B2595F8}" dt="2025-01-10T13:10:02.010" v="609" actId="1076"/>
          <ac:picMkLst>
            <pc:docMk/>
            <pc:sldMk cId="3578142924" sldId="494"/>
            <ac:picMk id="6" creationId="{1DB34FC9-540A-C17D-5DF3-E17E40853407}"/>
          </ac:picMkLst>
        </pc:picChg>
        <pc:picChg chg="add mod ord modCrop">
          <ac:chgData name="Alison Derrick" userId="1c618be03d92c67b" providerId="LiveId" clId="{6F62C629-5BED-44E4-98E7-9A5E9B2595F8}" dt="2025-01-10T13:09:49.703" v="607" actId="1076"/>
          <ac:picMkLst>
            <pc:docMk/>
            <pc:sldMk cId="3578142924" sldId="494"/>
            <ac:picMk id="7" creationId="{76D0F91F-879F-0572-7795-2BD73C146C87}"/>
          </ac:picMkLst>
        </pc:picChg>
        <pc:picChg chg="add mod">
          <ac:chgData name="Alison Derrick" userId="1c618be03d92c67b" providerId="LiveId" clId="{6F62C629-5BED-44E4-98E7-9A5E9B2595F8}" dt="2025-01-10T13:10:19.140" v="613" actId="1076"/>
          <ac:picMkLst>
            <pc:docMk/>
            <pc:sldMk cId="3578142924" sldId="494"/>
            <ac:picMk id="10" creationId="{7EC57E76-F1BA-3B9F-52E4-B2B32586F2AC}"/>
          </ac:picMkLst>
        </pc:picChg>
      </pc:sldChg>
      <pc:sldChg chg="addSp modSp add mod">
        <pc:chgData name="Alison Derrick" userId="1c618be03d92c67b" providerId="LiveId" clId="{6F62C629-5BED-44E4-98E7-9A5E9B2595F8}" dt="2025-01-10T12:54:26.080" v="546" actId="20577"/>
        <pc:sldMkLst>
          <pc:docMk/>
          <pc:sldMk cId="4020448465" sldId="495"/>
        </pc:sldMkLst>
        <pc:spChg chg="add mod">
          <ac:chgData name="Alison Derrick" userId="1c618be03d92c67b" providerId="LiveId" clId="{6F62C629-5BED-44E4-98E7-9A5E9B2595F8}" dt="2025-01-10T12:54:26.080" v="546" actId="20577"/>
          <ac:spMkLst>
            <pc:docMk/>
            <pc:sldMk cId="4020448465" sldId="495"/>
            <ac:spMk id="8" creationId="{26A177FD-F139-F2FA-3C34-574C9CF15BA1}"/>
          </ac:spMkLst>
        </pc:spChg>
        <pc:picChg chg="mod">
          <ac:chgData name="Alison Derrick" userId="1c618be03d92c67b" providerId="LiveId" clId="{6F62C629-5BED-44E4-98E7-9A5E9B2595F8}" dt="2025-01-10T12:54:12.105" v="543" actId="14100"/>
          <ac:picMkLst>
            <pc:docMk/>
            <pc:sldMk cId="4020448465" sldId="495"/>
            <ac:picMk id="5" creationId="{DE92B6DD-87EA-A897-D57D-61A767C7C3D8}"/>
          </ac:picMkLst>
        </pc:picChg>
        <pc:picChg chg="add mod">
          <ac:chgData name="Alison Derrick" userId="1c618be03d92c67b" providerId="LiveId" clId="{6F62C629-5BED-44E4-98E7-9A5E9B2595F8}" dt="2025-01-10T12:54:16.108" v="544" actId="1076"/>
          <ac:picMkLst>
            <pc:docMk/>
            <pc:sldMk cId="4020448465" sldId="495"/>
            <ac:picMk id="6" creationId="{69A71469-6289-856E-C58C-D51A96C65195}"/>
          </ac:picMkLst>
        </pc:picChg>
      </pc:sldChg>
      <pc:sldChg chg="addSp modSp add mod">
        <pc:chgData name="Alison Derrick" userId="1c618be03d92c67b" providerId="LiveId" clId="{6F62C629-5BED-44E4-98E7-9A5E9B2595F8}" dt="2025-01-10T12:53:08.424" v="536" actId="1076"/>
        <pc:sldMkLst>
          <pc:docMk/>
          <pc:sldMk cId="3605639074" sldId="496"/>
        </pc:sldMkLst>
        <pc:spChg chg="add mod ord">
          <ac:chgData name="Alison Derrick" userId="1c618be03d92c67b" providerId="LiveId" clId="{6F62C629-5BED-44E4-98E7-9A5E9B2595F8}" dt="2025-01-10T12:52:45.180" v="531" actId="1076"/>
          <ac:spMkLst>
            <pc:docMk/>
            <pc:sldMk cId="3605639074" sldId="496"/>
            <ac:spMk id="8" creationId="{4F998642-F08E-FE58-24E7-7E058E15BE63}"/>
          </ac:spMkLst>
        </pc:spChg>
        <pc:picChg chg="mod">
          <ac:chgData name="Alison Derrick" userId="1c618be03d92c67b" providerId="LiveId" clId="{6F62C629-5BED-44E4-98E7-9A5E9B2595F8}" dt="2025-01-10T12:53:05.253" v="535" actId="1076"/>
          <ac:picMkLst>
            <pc:docMk/>
            <pc:sldMk cId="3605639074" sldId="496"/>
            <ac:picMk id="5" creationId="{5130D7DA-1D1B-682C-0773-016D671EDFD3}"/>
          </ac:picMkLst>
        </pc:picChg>
        <pc:picChg chg="add mod">
          <ac:chgData name="Alison Derrick" userId="1c618be03d92c67b" providerId="LiveId" clId="{6F62C629-5BED-44E4-98E7-9A5E9B2595F8}" dt="2025-01-10T12:53:08.424" v="536" actId="1076"/>
          <ac:picMkLst>
            <pc:docMk/>
            <pc:sldMk cId="3605639074" sldId="496"/>
            <ac:picMk id="6" creationId="{F28C23CA-34CD-CFBB-AED7-1CE9627D16C4}"/>
          </ac:picMkLst>
        </pc:picChg>
      </pc:sldChg>
      <pc:sldChg chg="addSp modSp add mod modAnim">
        <pc:chgData name="Alison Derrick" userId="1c618be03d92c67b" providerId="LiveId" clId="{6F62C629-5BED-44E4-98E7-9A5E9B2595F8}" dt="2025-01-10T13:20:27.571" v="956" actId="1076"/>
        <pc:sldMkLst>
          <pc:docMk/>
          <pc:sldMk cId="1628939439" sldId="497"/>
        </pc:sldMkLst>
        <pc:spChg chg="add mod">
          <ac:chgData name="Alison Derrick" userId="1c618be03d92c67b" providerId="LiveId" clId="{6F62C629-5BED-44E4-98E7-9A5E9B2595F8}" dt="2025-01-10T13:20:27.571" v="956" actId="1076"/>
          <ac:spMkLst>
            <pc:docMk/>
            <pc:sldMk cId="1628939439" sldId="497"/>
            <ac:spMk id="7" creationId="{6D5F0A0F-EF17-B779-828D-548BADFD955C}"/>
          </ac:spMkLst>
        </pc:spChg>
        <pc:picChg chg="mod">
          <ac:chgData name="Alison Derrick" userId="1c618be03d92c67b" providerId="LiveId" clId="{6F62C629-5BED-44E4-98E7-9A5E9B2595F8}" dt="2025-01-10T13:15:56.285" v="826" actId="1076"/>
          <ac:picMkLst>
            <pc:docMk/>
            <pc:sldMk cId="1628939439" sldId="497"/>
            <ac:picMk id="5" creationId="{CE08A94F-8DAC-AA09-805F-15D108023938}"/>
          </ac:picMkLst>
        </pc:picChg>
        <pc:picChg chg="add mod modCrop">
          <ac:chgData name="Alison Derrick" userId="1c618be03d92c67b" providerId="LiveId" clId="{6F62C629-5BED-44E4-98E7-9A5E9B2595F8}" dt="2025-01-10T13:18:49.985" v="937" actId="732"/>
          <ac:picMkLst>
            <pc:docMk/>
            <pc:sldMk cId="1628939439" sldId="497"/>
            <ac:picMk id="6" creationId="{7CCC4DB9-70E8-49B8-3C5A-E3C6182BE1B4}"/>
          </ac:picMkLst>
        </pc:picChg>
        <pc:picChg chg="add mod modCrop">
          <ac:chgData name="Alison Derrick" userId="1c618be03d92c67b" providerId="LiveId" clId="{6F62C629-5BED-44E4-98E7-9A5E9B2595F8}" dt="2025-01-10T13:20:22.338" v="955" actId="1076"/>
          <ac:picMkLst>
            <pc:docMk/>
            <pc:sldMk cId="1628939439" sldId="497"/>
            <ac:picMk id="8" creationId="{8B32406A-9A5C-7003-A5EE-A470FBF920BF}"/>
          </ac:picMkLst>
        </pc:picChg>
      </pc:sldChg>
      <pc:sldChg chg="addSp delSp modSp add mod">
        <pc:chgData name="Alison Derrick" userId="1c618be03d92c67b" providerId="LiveId" clId="{6F62C629-5BED-44E4-98E7-9A5E9B2595F8}" dt="2025-01-13T12:59:32.863" v="2204" actId="1076"/>
        <pc:sldMkLst>
          <pc:docMk/>
          <pc:sldMk cId="3846945896" sldId="498"/>
        </pc:sldMkLst>
        <pc:picChg chg="add mod modCrop">
          <ac:chgData name="Alison Derrick" userId="1c618be03d92c67b" providerId="LiveId" clId="{6F62C629-5BED-44E4-98E7-9A5E9B2595F8}" dt="2025-01-13T12:59:32.863" v="2204" actId="1076"/>
          <ac:picMkLst>
            <pc:docMk/>
            <pc:sldMk cId="3846945896" sldId="498"/>
            <ac:picMk id="7" creationId="{ECA17886-C46A-3CB1-3793-019E8278905E}"/>
          </ac:picMkLst>
        </pc:picChg>
      </pc:sldChg>
      <pc:sldChg chg="addSp delSp modSp add mod">
        <pc:chgData name="Alison Derrick" userId="1c618be03d92c67b" providerId="LiveId" clId="{6F62C629-5BED-44E4-98E7-9A5E9B2595F8}" dt="2025-01-10T13:43:04.441" v="1206" actId="21"/>
        <pc:sldMkLst>
          <pc:docMk/>
          <pc:sldMk cId="3709688550" sldId="499"/>
        </pc:sldMkLst>
        <pc:spChg chg="add mod">
          <ac:chgData name="Alison Derrick" userId="1c618be03d92c67b" providerId="LiveId" clId="{6F62C629-5BED-44E4-98E7-9A5E9B2595F8}" dt="2025-01-10T13:42:50.486" v="1204" actId="1076"/>
          <ac:spMkLst>
            <pc:docMk/>
            <pc:sldMk cId="3709688550" sldId="499"/>
            <ac:spMk id="8" creationId="{292B0E6C-C520-657A-7F3B-44804C3E0CC0}"/>
          </ac:spMkLst>
        </pc:spChg>
        <pc:picChg chg="add mod">
          <ac:chgData name="Alison Derrick" userId="1c618be03d92c67b" providerId="LiveId" clId="{6F62C629-5BED-44E4-98E7-9A5E9B2595F8}" dt="2025-01-10T13:42:32.574" v="1201" actId="1076"/>
          <ac:picMkLst>
            <pc:docMk/>
            <pc:sldMk cId="3709688550" sldId="499"/>
            <ac:picMk id="6" creationId="{FB0A1FF9-B650-EC24-F6A6-A6E744A6CB88}"/>
          </ac:picMkLst>
        </pc:picChg>
        <pc:picChg chg="add mod">
          <ac:chgData name="Alison Derrick" userId="1c618be03d92c67b" providerId="LiveId" clId="{6F62C629-5BED-44E4-98E7-9A5E9B2595F8}" dt="2025-01-10T13:42:44.972" v="1203" actId="14100"/>
          <ac:picMkLst>
            <pc:docMk/>
            <pc:sldMk cId="3709688550" sldId="499"/>
            <ac:picMk id="7" creationId="{08112951-31FE-69AC-2FAD-C160DA265483}"/>
          </ac:picMkLst>
        </pc:picChg>
      </pc:sldChg>
      <pc:sldChg chg="addSp modSp add mod ord">
        <pc:chgData name="Alison Derrick" userId="1c618be03d92c67b" providerId="LiveId" clId="{6F62C629-5BED-44E4-98E7-9A5E9B2595F8}" dt="2025-01-10T13:11:19.367" v="665" actId="1076"/>
        <pc:sldMkLst>
          <pc:docMk/>
          <pc:sldMk cId="1609919002" sldId="500"/>
        </pc:sldMkLst>
        <pc:spChg chg="add mod">
          <ac:chgData name="Alison Derrick" userId="1c618be03d92c67b" providerId="LiveId" clId="{6F62C629-5BED-44E4-98E7-9A5E9B2595F8}" dt="2025-01-10T13:11:19.367" v="665" actId="1076"/>
          <ac:spMkLst>
            <pc:docMk/>
            <pc:sldMk cId="1609919002" sldId="500"/>
            <ac:spMk id="8" creationId="{18C4DD05-5B51-AEE0-E5BC-19618501F5AA}"/>
          </ac:spMkLst>
        </pc:spChg>
        <pc:picChg chg="mod">
          <ac:chgData name="Alison Derrick" userId="1c618be03d92c67b" providerId="LiveId" clId="{6F62C629-5BED-44E4-98E7-9A5E9B2595F8}" dt="2025-01-10T12:55:22.524" v="554" actId="1076"/>
          <ac:picMkLst>
            <pc:docMk/>
            <pc:sldMk cId="1609919002" sldId="500"/>
            <ac:picMk id="5" creationId="{9947D48A-B415-B2A8-B1E3-2740FEC049B9}"/>
          </ac:picMkLst>
        </pc:picChg>
        <pc:picChg chg="add mod">
          <ac:chgData name="Alison Derrick" userId="1c618be03d92c67b" providerId="LiveId" clId="{6F62C629-5BED-44E4-98E7-9A5E9B2595F8}" dt="2025-01-10T12:55:14.812" v="552" actId="1076"/>
          <ac:picMkLst>
            <pc:docMk/>
            <pc:sldMk cId="1609919002" sldId="500"/>
            <ac:picMk id="6" creationId="{381CE39D-3EA1-1126-6875-F2976BC94C42}"/>
          </ac:picMkLst>
        </pc:picChg>
      </pc:sldChg>
      <pc:sldChg chg="addSp delSp modSp add mod ord">
        <pc:chgData name="Alison Derrick" userId="1c618be03d92c67b" providerId="LiveId" clId="{6F62C629-5BED-44E4-98E7-9A5E9B2595F8}" dt="2025-01-10T13:15:20.809" v="820" actId="14100"/>
        <pc:sldMkLst>
          <pc:docMk/>
          <pc:sldMk cId="739996257" sldId="501"/>
        </pc:sldMkLst>
        <pc:spChg chg="add mod">
          <ac:chgData name="Alison Derrick" userId="1c618be03d92c67b" providerId="LiveId" clId="{6F62C629-5BED-44E4-98E7-9A5E9B2595F8}" dt="2025-01-10T13:15:10.206" v="819" actId="20577"/>
          <ac:spMkLst>
            <pc:docMk/>
            <pc:sldMk cId="739996257" sldId="501"/>
            <ac:spMk id="10" creationId="{7FEE7869-6DD8-E03A-1B1A-4C48276B3875}"/>
          </ac:spMkLst>
        </pc:spChg>
        <pc:picChg chg="mod">
          <ac:chgData name="Alison Derrick" userId="1c618be03d92c67b" providerId="LiveId" clId="{6F62C629-5BED-44E4-98E7-9A5E9B2595F8}" dt="2025-01-10T13:15:20.809" v="820" actId="14100"/>
          <ac:picMkLst>
            <pc:docMk/>
            <pc:sldMk cId="739996257" sldId="501"/>
            <ac:picMk id="5" creationId="{845FB850-2ED1-836D-C2EC-85FE69C3B9DA}"/>
          </ac:picMkLst>
        </pc:picChg>
        <pc:picChg chg="mod modCrop">
          <ac:chgData name="Alison Derrick" userId="1c618be03d92c67b" providerId="LiveId" clId="{6F62C629-5BED-44E4-98E7-9A5E9B2595F8}" dt="2025-01-10T13:12:21.701" v="671" actId="1076"/>
          <ac:picMkLst>
            <pc:docMk/>
            <pc:sldMk cId="739996257" sldId="501"/>
            <ac:picMk id="6" creationId="{200048C1-A9F6-7DB9-2EE3-0F45924E712E}"/>
          </ac:picMkLst>
        </pc:picChg>
        <pc:picChg chg="add mod">
          <ac:chgData name="Alison Derrick" userId="1c618be03d92c67b" providerId="LiveId" clId="{6F62C629-5BED-44E4-98E7-9A5E9B2595F8}" dt="2025-01-10T13:12:28.494" v="672" actId="1076"/>
          <ac:picMkLst>
            <pc:docMk/>
            <pc:sldMk cId="739996257" sldId="501"/>
            <ac:picMk id="9" creationId="{F3809434-2E82-BB7F-A433-C4A64BFE67B3}"/>
          </ac:picMkLst>
        </pc:picChg>
      </pc:sldChg>
      <pc:sldChg chg="addSp modSp add mod ord">
        <pc:chgData name="Alison Derrick" userId="1c618be03d92c67b" providerId="LiveId" clId="{6F62C629-5BED-44E4-98E7-9A5E9B2595F8}" dt="2025-01-13T12:59:39.201" v="2206"/>
        <pc:sldMkLst>
          <pc:docMk/>
          <pc:sldMk cId="903291061" sldId="502"/>
        </pc:sldMkLst>
      </pc:sldChg>
      <pc:sldChg chg="addSp modSp add mod modNotesTx">
        <pc:chgData name="Alison Derrick" userId="1c618be03d92c67b" providerId="LiveId" clId="{6F62C629-5BED-44E4-98E7-9A5E9B2595F8}" dt="2025-01-13T12:56:57.835" v="2158" actId="1076"/>
        <pc:sldMkLst>
          <pc:docMk/>
          <pc:sldMk cId="3259688841" sldId="503"/>
        </pc:sldMkLst>
        <pc:spChg chg="add mod">
          <ac:chgData name="Alison Derrick" userId="1c618be03d92c67b" providerId="LiveId" clId="{6F62C629-5BED-44E4-98E7-9A5E9B2595F8}" dt="2025-01-13T12:56:57.835" v="2158" actId="1076"/>
          <ac:spMkLst>
            <pc:docMk/>
            <pc:sldMk cId="3259688841" sldId="503"/>
            <ac:spMk id="6" creationId="{AF57FC8E-7058-BE40-43FF-A2E48625861D}"/>
          </ac:spMkLst>
        </pc:spChg>
        <pc:picChg chg="mod">
          <ac:chgData name="Alison Derrick" userId="1c618be03d92c67b" providerId="LiveId" clId="{6F62C629-5BED-44E4-98E7-9A5E9B2595F8}" dt="2025-01-10T13:35:54.630" v="1196" actId="14100"/>
          <ac:picMkLst>
            <pc:docMk/>
            <pc:sldMk cId="3259688841" sldId="503"/>
            <ac:picMk id="5" creationId="{D680EFE8-A7F0-FF43-8B8D-C31DEEE62842}"/>
          </ac:picMkLst>
        </pc:picChg>
      </pc:sldChg>
      <pc:sldChg chg="addSp modSp add mod ord modAnim">
        <pc:chgData name="Alison Derrick" userId="1c618be03d92c67b" providerId="LiveId" clId="{6F62C629-5BED-44E4-98E7-9A5E9B2595F8}" dt="2025-01-13T12:58:14.539" v="2196" actId="122"/>
        <pc:sldMkLst>
          <pc:docMk/>
          <pc:sldMk cId="1947625038" sldId="504"/>
        </pc:sldMkLst>
        <pc:spChg chg="add mod">
          <ac:chgData name="Alison Derrick" userId="1c618be03d92c67b" providerId="LiveId" clId="{6F62C629-5BED-44E4-98E7-9A5E9B2595F8}" dt="2025-01-13T12:58:14.539" v="2196" actId="122"/>
          <ac:spMkLst>
            <pc:docMk/>
            <pc:sldMk cId="1947625038" sldId="504"/>
            <ac:spMk id="8" creationId="{0F1E89A9-C05F-0877-1DE5-EAD2B2763ECE}"/>
          </ac:spMkLst>
        </pc:spChg>
        <pc:picChg chg="add mod">
          <ac:chgData name="Alison Derrick" userId="1c618be03d92c67b" providerId="LiveId" clId="{6F62C629-5BED-44E4-98E7-9A5E9B2595F8}" dt="2025-01-13T12:53:49.822" v="2018" actId="1076"/>
          <ac:picMkLst>
            <pc:docMk/>
            <pc:sldMk cId="1947625038" sldId="504"/>
            <ac:picMk id="6" creationId="{2A666D79-B322-5E44-48D6-AFB26A3F596A}"/>
          </ac:picMkLst>
        </pc:picChg>
        <pc:picChg chg="add mod">
          <ac:chgData name="Alison Derrick" userId="1c618be03d92c67b" providerId="LiveId" clId="{6F62C629-5BED-44E4-98E7-9A5E9B2595F8}" dt="2025-01-13T12:55:08.388" v="2022" actId="1076"/>
          <ac:picMkLst>
            <pc:docMk/>
            <pc:sldMk cId="1947625038" sldId="504"/>
            <ac:picMk id="7" creationId="{42A520E0-982E-B0B7-8BD8-B58A45B9558C}"/>
          </ac:picMkLst>
        </pc:picChg>
      </pc:sldChg>
      <pc:sldChg chg="addSp modSp add mod">
        <pc:chgData name="Alison Derrick" userId="1c618be03d92c67b" providerId="LiveId" clId="{6F62C629-5BED-44E4-98E7-9A5E9B2595F8}" dt="2025-01-13T12:56:39.426" v="2143" actId="1076"/>
        <pc:sldMkLst>
          <pc:docMk/>
          <pc:sldMk cId="219539373" sldId="505"/>
        </pc:sldMkLst>
        <pc:spChg chg="add mod">
          <ac:chgData name="Alison Derrick" userId="1c618be03d92c67b" providerId="LiveId" clId="{6F62C629-5BED-44E4-98E7-9A5E9B2595F8}" dt="2025-01-13T12:56:39.426" v="2143" actId="1076"/>
          <ac:spMkLst>
            <pc:docMk/>
            <pc:sldMk cId="219539373" sldId="505"/>
            <ac:spMk id="7" creationId="{0B63DE29-1E60-261F-8F21-FE4D40C92ADB}"/>
          </ac:spMkLst>
        </pc:spChg>
        <pc:picChg chg="add mod">
          <ac:chgData name="Alison Derrick" userId="1c618be03d92c67b" providerId="LiveId" clId="{6F62C629-5BED-44E4-98E7-9A5E9B2595F8}" dt="2025-01-13T12:56:08.723" v="2089" actId="1076"/>
          <ac:picMkLst>
            <pc:docMk/>
            <pc:sldMk cId="219539373" sldId="505"/>
            <ac:picMk id="6" creationId="{A2DDCBB6-7E5E-C29E-589D-FFE56B33622A}"/>
          </ac:picMkLst>
        </pc:picChg>
      </pc:sldChg>
      <pc:sldChg chg="addSp modSp add mod">
        <pc:chgData name="Alison Derrick" userId="1c618be03d92c67b" providerId="LiveId" clId="{6F62C629-5BED-44E4-98E7-9A5E9B2595F8}" dt="2025-01-13T12:58:24.142" v="2197" actId="122"/>
        <pc:sldMkLst>
          <pc:docMk/>
          <pc:sldMk cId="899646209" sldId="506"/>
        </pc:sldMkLst>
        <pc:spChg chg="add mod">
          <ac:chgData name="Alison Derrick" userId="1c618be03d92c67b" providerId="LiveId" clId="{6F62C629-5BED-44E4-98E7-9A5E9B2595F8}" dt="2025-01-13T12:58:24.142" v="2197" actId="122"/>
          <ac:spMkLst>
            <pc:docMk/>
            <pc:sldMk cId="899646209" sldId="506"/>
            <ac:spMk id="8" creationId="{44EB8E04-E748-FBE1-8E4B-C7933762357D}"/>
          </ac:spMkLst>
        </pc:spChg>
        <pc:picChg chg="add mod">
          <ac:chgData name="Alison Derrick" userId="1c618be03d92c67b" providerId="LiveId" clId="{6F62C629-5BED-44E4-98E7-9A5E9B2595F8}" dt="2025-01-13T12:45:20.824" v="1833" actId="14100"/>
          <ac:picMkLst>
            <pc:docMk/>
            <pc:sldMk cId="899646209" sldId="506"/>
            <ac:picMk id="6" creationId="{3200E20F-DFEC-29F2-66B9-C1E5865AA624}"/>
          </ac:picMkLst>
        </pc:picChg>
        <pc:picChg chg="add mod">
          <ac:chgData name="Alison Derrick" userId="1c618be03d92c67b" providerId="LiveId" clId="{6F62C629-5BED-44E4-98E7-9A5E9B2595F8}" dt="2025-01-13T12:45:53.481" v="1839" actId="1076"/>
          <ac:picMkLst>
            <pc:docMk/>
            <pc:sldMk cId="899646209" sldId="506"/>
            <ac:picMk id="7" creationId="{23800AF5-AC2A-5CC0-7CB2-3E268B4AC721}"/>
          </ac:picMkLst>
        </pc:picChg>
      </pc:sldChg>
      <pc:sldChg chg="addSp modSp add mod">
        <pc:chgData name="Alison Derrick" userId="1c618be03d92c67b" providerId="LiveId" clId="{6F62C629-5BED-44E4-98E7-9A5E9B2595F8}" dt="2025-01-13T12:47:14.141" v="1907" actId="255"/>
        <pc:sldMkLst>
          <pc:docMk/>
          <pc:sldMk cId="3345887757" sldId="507"/>
        </pc:sldMkLst>
        <pc:spChg chg="add mod">
          <ac:chgData name="Alison Derrick" userId="1c618be03d92c67b" providerId="LiveId" clId="{6F62C629-5BED-44E4-98E7-9A5E9B2595F8}" dt="2025-01-13T12:47:14.141" v="1907" actId="255"/>
          <ac:spMkLst>
            <pc:docMk/>
            <pc:sldMk cId="3345887757" sldId="507"/>
            <ac:spMk id="7" creationId="{39E375E4-EE7E-09AE-26D0-7601519020C6}"/>
          </ac:spMkLst>
        </pc:spChg>
        <pc:picChg chg="add mod">
          <ac:chgData name="Alison Derrick" userId="1c618be03d92c67b" providerId="LiveId" clId="{6F62C629-5BED-44E4-98E7-9A5E9B2595F8}" dt="2025-01-13T12:44:56.383" v="1830" actId="1076"/>
          <ac:picMkLst>
            <pc:docMk/>
            <pc:sldMk cId="3345887757" sldId="507"/>
            <ac:picMk id="6" creationId="{B94BDC5B-DE44-9169-2EDB-5A016B2D6DFE}"/>
          </ac:picMkLst>
        </pc:picChg>
      </pc:sldChg>
      <pc:sldChg chg="addSp delSp modSp add mod">
        <pc:chgData name="Alison Derrick" userId="1c618be03d92c67b" providerId="LiveId" clId="{6F62C629-5BED-44E4-98E7-9A5E9B2595F8}" dt="2025-01-13T12:58:34.902" v="2199" actId="20577"/>
        <pc:sldMkLst>
          <pc:docMk/>
          <pc:sldMk cId="142547828" sldId="508"/>
        </pc:sldMkLst>
        <pc:spChg chg="add mod">
          <ac:chgData name="Alison Derrick" userId="1c618be03d92c67b" providerId="LiveId" clId="{6F62C629-5BED-44E4-98E7-9A5E9B2595F8}" dt="2025-01-13T12:42:42.312" v="1684" actId="1076"/>
          <ac:spMkLst>
            <pc:docMk/>
            <pc:sldMk cId="142547828" sldId="508"/>
            <ac:spMk id="7" creationId="{ED911CA9-21C9-8DBE-2693-AEBD6EA1129D}"/>
          </ac:spMkLst>
        </pc:spChg>
        <pc:spChg chg="add mod">
          <ac:chgData name="Alison Derrick" userId="1c618be03d92c67b" providerId="LiveId" clId="{6F62C629-5BED-44E4-98E7-9A5E9B2595F8}" dt="2025-01-13T12:58:34.902" v="2199" actId="20577"/>
          <ac:spMkLst>
            <pc:docMk/>
            <pc:sldMk cId="142547828" sldId="508"/>
            <ac:spMk id="8" creationId="{650085A4-24B8-0298-AB18-8ED0AED0730C}"/>
          </ac:spMkLst>
        </pc:spChg>
        <pc:picChg chg="mod">
          <ac:chgData name="Alison Derrick" userId="1c618be03d92c67b" providerId="LiveId" clId="{6F62C629-5BED-44E4-98E7-9A5E9B2595F8}" dt="2025-01-10T13:35:13.849" v="1194" actId="14100"/>
          <ac:picMkLst>
            <pc:docMk/>
            <pc:sldMk cId="142547828" sldId="508"/>
            <ac:picMk id="5" creationId="{866E8BFB-5E0D-FB1E-14B3-BF4526231826}"/>
          </ac:picMkLst>
        </pc:picChg>
        <pc:picChg chg="add mod">
          <ac:chgData name="Alison Derrick" userId="1c618be03d92c67b" providerId="LiveId" clId="{6F62C629-5BED-44E4-98E7-9A5E9B2595F8}" dt="2025-01-13T12:42:17.401" v="1652" actId="1076"/>
          <ac:picMkLst>
            <pc:docMk/>
            <pc:sldMk cId="142547828" sldId="508"/>
            <ac:picMk id="6" creationId="{96F5F3E5-0352-B34A-4464-C36123DA70DB}"/>
          </ac:picMkLst>
        </pc:picChg>
      </pc:sldChg>
      <pc:sldChg chg="addSp modSp add mod modAnim">
        <pc:chgData name="Alison Derrick" userId="1c618be03d92c67b" providerId="LiveId" clId="{6F62C629-5BED-44E4-98E7-9A5E9B2595F8}" dt="2025-01-13T12:58:46.807" v="2200" actId="255"/>
        <pc:sldMkLst>
          <pc:docMk/>
          <pc:sldMk cId="2999023020" sldId="509"/>
        </pc:sldMkLst>
        <pc:spChg chg="add mod">
          <ac:chgData name="Alison Derrick" userId="1c618be03d92c67b" providerId="LiveId" clId="{6F62C629-5BED-44E4-98E7-9A5E9B2595F8}" dt="2025-01-13T12:58:46.807" v="2200" actId="255"/>
          <ac:spMkLst>
            <pc:docMk/>
            <pc:sldMk cId="2999023020" sldId="509"/>
            <ac:spMk id="7" creationId="{F719AC25-9394-D834-97EB-7D08A9D7EF8F}"/>
          </ac:spMkLst>
        </pc:spChg>
        <pc:spChg chg="add mod">
          <ac:chgData name="Alison Derrick" userId="1c618be03d92c67b" providerId="LiveId" clId="{6F62C629-5BED-44E4-98E7-9A5E9B2595F8}" dt="2025-01-13T12:41:20.379" v="1649" actId="255"/>
          <ac:spMkLst>
            <pc:docMk/>
            <pc:sldMk cId="2999023020" sldId="509"/>
            <ac:spMk id="8" creationId="{A17FB5F9-CA52-E72A-7769-E180F4639220}"/>
          </ac:spMkLst>
        </pc:spChg>
        <pc:picChg chg="add mod">
          <ac:chgData name="Alison Derrick" userId="1c618be03d92c67b" providerId="LiveId" clId="{6F62C629-5BED-44E4-98E7-9A5E9B2595F8}" dt="2025-01-13T12:40:44.829" v="1609" actId="1076"/>
          <ac:picMkLst>
            <pc:docMk/>
            <pc:sldMk cId="2999023020" sldId="509"/>
            <ac:picMk id="6" creationId="{62A855D4-151A-7DEE-F7AA-C92693D02D13}"/>
          </ac:picMkLst>
        </pc:picChg>
        <pc:picChg chg="add mod modCrop">
          <ac:chgData name="Alison Derrick" userId="1c618be03d92c67b" providerId="LiveId" clId="{6F62C629-5BED-44E4-98E7-9A5E9B2595F8}" dt="2025-01-13T12:50:59.147" v="2010" actId="1076"/>
          <ac:picMkLst>
            <pc:docMk/>
            <pc:sldMk cId="2999023020" sldId="509"/>
            <ac:picMk id="9" creationId="{1EB91645-169F-CF60-0E1B-B09B62137EBB}"/>
          </ac:picMkLst>
        </pc:picChg>
      </pc:sldChg>
      <pc:sldMasterChg chg="del delSldLayout">
        <pc:chgData name="Alison Derrick" userId="1c618be03d92c67b" providerId="LiveId" clId="{6F62C629-5BED-44E4-98E7-9A5E9B2595F8}" dt="2025-01-13T12:57:07.739" v="2159" actId="2696"/>
        <pc:sldMasterMkLst>
          <pc:docMk/>
          <pc:sldMasterMk cId="1523784209" sldId="2147483672"/>
        </pc:sldMasterMkLst>
        <pc:sldLayoutChg chg="del">
          <pc:chgData name="Alison Derrick" userId="1c618be03d92c67b" providerId="LiveId" clId="{6F62C629-5BED-44E4-98E7-9A5E9B2595F8}" dt="2025-01-13T12:57:07.739" v="2159" actId="2696"/>
          <pc:sldLayoutMkLst>
            <pc:docMk/>
            <pc:sldMasterMk cId="1523784209" sldId="2147483672"/>
            <pc:sldLayoutMk cId="1710893821" sldId="2147483673"/>
          </pc:sldLayoutMkLst>
        </pc:sldLayoutChg>
        <pc:sldLayoutChg chg="del">
          <pc:chgData name="Alison Derrick" userId="1c618be03d92c67b" providerId="LiveId" clId="{6F62C629-5BED-44E4-98E7-9A5E9B2595F8}" dt="2025-01-13T12:57:07.739" v="2159" actId="2696"/>
          <pc:sldLayoutMkLst>
            <pc:docMk/>
            <pc:sldMasterMk cId="1523784209" sldId="2147483672"/>
            <pc:sldLayoutMk cId="3794293346" sldId="2147483674"/>
          </pc:sldLayoutMkLst>
        </pc:sldLayoutChg>
        <pc:sldLayoutChg chg="del">
          <pc:chgData name="Alison Derrick" userId="1c618be03d92c67b" providerId="LiveId" clId="{6F62C629-5BED-44E4-98E7-9A5E9B2595F8}" dt="2025-01-13T12:57:07.739" v="2159" actId="2696"/>
          <pc:sldLayoutMkLst>
            <pc:docMk/>
            <pc:sldMasterMk cId="1523784209" sldId="2147483672"/>
            <pc:sldLayoutMk cId="3358879922" sldId="2147483675"/>
          </pc:sldLayoutMkLst>
        </pc:sldLayoutChg>
        <pc:sldLayoutChg chg="del">
          <pc:chgData name="Alison Derrick" userId="1c618be03d92c67b" providerId="LiveId" clId="{6F62C629-5BED-44E4-98E7-9A5E9B2595F8}" dt="2025-01-13T12:57:07.739" v="2159" actId="2696"/>
          <pc:sldLayoutMkLst>
            <pc:docMk/>
            <pc:sldMasterMk cId="1523784209" sldId="2147483672"/>
            <pc:sldLayoutMk cId="1757737724" sldId="2147483676"/>
          </pc:sldLayoutMkLst>
        </pc:sldLayoutChg>
        <pc:sldLayoutChg chg="del">
          <pc:chgData name="Alison Derrick" userId="1c618be03d92c67b" providerId="LiveId" clId="{6F62C629-5BED-44E4-98E7-9A5E9B2595F8}" dt="2025-01-13T12:57:07.739" v="2159" actId="2696"/>
          <pc:sldLayoutMkLst>
            <pc:docMk/>
            <pc:sldMasterMk cId="1523784209" sldId="2147483672"/>
            <pc:sldLayoutMk cId="2465026423" sldId="2147483677"/>
          </pc:sldLayoutMkLst>
        </pc:sldLayoutChg>
        <pc:sldLayoutChg chg="del">
          <pc:chgData name="Alison Derrick" userId="1c618be03d92c67b" providerId="LiveId" clId="{6F62C629-5BED-44E4-98E7-9A5E9B2595F8}" dt="2025-01-13T12:57:07.739" v="2159" actId="2696"/>
          <pc:sldLayoutMkLst>
            <pc:docMk/>
            <pc:sldMasterMk cId="1523784209" sldId="2147483672"/>
            <pc:sldLayoutMk cId="2809604410" sldId="2147483678"/>
          </pc:sldLayoutMkLst>
        </pc:sldLayoutChg>
        <pc:sldLayoutChg chg="del">
          <pc:chgData name="Alison Derrick" userId="1c618be03d92c67b" providerId="LiveId" clId="{6F62C629-5BED-44E4-98E7-9A5E9B2595F8}" dt="2025-01-13T12:57:07.739" v="2159" actId="2696"/>
          <pc:sldLayoutMkLst>
            <pc:docMk/>
            <pc:sldMasterMk cId="1523784209" sldId="2147483672"/>
            <pc:sldLayoutMk cId="386587420" sldId="2147483679"/>
          </pc:sldLayoutMkLst>
        </pc:sldLayoutChg>
        <pc:sldLayoutChg chg="del">
          <pc:chgData name="Alison Derrick" userId="1c618be03d92c67b" providerId="LiveId" clId="{6F62C629-5BED-44E4-98E7-9A5E9B2595F8}" dt="2025-01-13T12:57:07.739" v="2159" actId="2696"/>
          <pc:sldLayoutMkLst>
            <pc:docMk/>
            <pc:sldMasterMk cId="1523784209" sldId="2147483672"/>
            <pc:sldLayoutMk cId="3126912554" sldId="2147483680"/>
          </pc:sldLayoutMkLst>
        </pc:sldLayoutChg>
        <pc:sldLayoutChg chg="del">
          <pc:chgData name="Alison Derrick" userId="1c618be03d92c67b" providerId="LiveId" clId="{6F62C629-5BED-44E4-98E7-9A5E9B2595F8}" dt="2025-01-13T12:57:07.739" v="2159" actId="2696"/>
          <pc:sldLayoutMkLst>
            <pc:docMk/>
            <pc:sldMasterMk cId="1523784209" sldId="2147483672"/>
            <pc:sldLayoutMk cId="4218655862" sldId="2147483681"/>
          </pc:sldLayoutMkLst>
        </pc:sldLayoutChg>
        <pc:sldLayoutChg chg="del">
          <pc:chgData name="Alison Derrick" userId="1c618be03d92c67b" providerId="LiveId" clId="{6F62C629-5BED-44E4-98E7-9A5E9B2595F8}" dt="2025-01-13T12:57:07.739" v="2159" actId="2696"/>
          <pc:sldLayoutMkLst>
            <pc:docMk/>
            <pc:sldMasterMk cId="1523784209" sldId="2147483672"/>
            <pc:sldLayoutMk cId="3472116923" sldId="2147483682"/>
          </pc:sldLayoutMkLst>
        </pc:sldLayoutChg>
        <pc:sldLayoutChg chg="del">
          <pc:chgData name="Alison Derrick" userId="1c618be03d92c67b" providerId="LiveId" clId="{6F62C629-5BED-44E4-98E7-9A5E9B2595F8}" dt="2025-01-13T12:57:07.739" v="2159" actId="2696"/>
          <pc:sldLayoutMkLst>
            <pc:docMk/>
            <pc:sldMasterMk cId="1523784209" sldId="2147483672"/>
            <pc:sldLayoutMk cId="501444351" sldId="2147483683"/>
          </pc:sldLayoutMkLst>
        </pc:sldLayoutChg>
      </pc:sldMasterChg>
    </pc:docChg>
  </pc:docChgLst>
  <pc:docChgLst>
    <pc:chgData name="Alison Derrick" userId="1c618be03d92c67b" providerId="LiveId" clId="{E71CCBF6-74BA-4FC5-8A45-1EC707B800F8}"/>
    <pc:docChg chg="custSel addSld delSld modSld sldOrd">
      <pc:chgData name="Alison Derrick" userId="1c618be03d92c67b" providerId="LiveId" clId="{E71CCBF6-74BA-4FC5-8A45-1EC707B800F8}" dt="2025-03-01T13:27:47.336" v="657" actId="20577"/>
      <pc:docMkLst>
        <pc:docMk/>
      </pc:docMkLst>
      <pc:sldChg chg="modSp mod">
        <pc:chgData name="Alison Derrick" userId="1c618be03d92c67b" providerId="LiveId" clId="{E71CCBF6-74BA-4FC5-8A45-1EC707B800F8}" dt="2025-03-01T13:27:29.669" v="637" actId="20577"/>
        <pc:sldMkLst>
          <pc:docMk/>
          <pc:sldMk cId="4178157710" sldId="488"/>
        </pc:sldMkLst>
        <pc:spChg chg="mod">
          <ac:chgData name="Alison Derrick" userId="1c618be03d92c67b" providerId="LiveId" clId="{E71CCBF6-74BA-4FC5-8A45-1EC707B800F8}" dt="2025-03-01T13:27:29.669" v="637" actId="20577"/>
          <ac:spMkLst>
            <pc:docMk/>
            <pc:sldMk cId="4178157710" sldId="488"/>
            <ac:spMk id="7" creationId="{E7282BC2-8C71-C2D2-14D7-09964B50578C}"/>
          </ac:spMkLst>
        </pc:spChg>
        <pc:picChg chg="mod">
          <ac:chgData name="Alison Derrick" userId="1c618be03d92c67b" providerId="LiveId" clId="{E71CCBF6-74BA-4FC5-8A45-1EC707B800F8}" dt="2025-03-01T13:05:59.447" v="475" actId="1076"/>
          <ac:picMkLst>
            <pc:docMk/>
            <pc:sldMk cId="4178157710" sldId="488"/>
            <ac:picMk id="3" creationId="{2E4D4997-2927-CA9B-FDB9-8C07DD46DD92}"/>
          </ac:picMkLst>
        </pc:picChg>
      </pc:sldChg>
      <pc:sldChg chg="modSp mod">
        <pc:chgData name="Alison Derrick" userId="1c618be03d92c67b" providerId="LiveId" clId="{E71CCBF6-74BA-4FC5-8A45-1EC707B800F8}" dt="2025-03-01T13:06:21.805" v="479" actId="1076"/>
        <pc:sldMkLst>
          <pc:docMk/>
          <pc:sldMk cId="2044776622" sldId="490"/>
        </pc:sldMkLst>
        <pc:picChg chg="mod">
          <ac:chgData name="Alison Derrick" userId="1c618be03d92c67b" providerId="LiveId" clId="{E71CCBF6-74BA-4FC5-8A45-1EC707B800F8}" dt="2025-03-01T13:06:21.805" v="479" actId="1076"/>
          <ac:picMkLst>
            <pc:docMk/>
            <pc:sldMk cId="2044776622" sldId="490"/>
            <ac:picMk id="3" creationId="{01FA8621-D14E-2B0A-504A-958959218C59}"/>
          </ac:picMkLst>
        </pc:picChg>
      </pc:sldChg>
      <pc:sldChg chg="modSp mod">
        <pc:chgData name="Alison Derrick" userId="1c618be03d92c67b" providerId="LiveId" clId="{E71CCBF6-74BA-4FC5-8A45-1EC707B800F8}" dt="2025-03-01T13:06:12.668" v="477" actId="1076"/>
        <pc:sldMkLst>
          <pc:docMk/>
          <pc:sldMk cId="1847199755" sldId="491"/>
        </pc:sldMkLst>
        <pc:spChg chg="mod">
          <ac:chgData name="Alison Derrick" userId="1c618be03d92c67b" providerId="LiveId" clId="{E71CCBF6-74BA-4FC5-8A45-1EC707B800F8}" dt="2025-01-20T11:02:57.520" v="362" actId="20577"/>
          <ac:spMkLst>
            <pc:docMk/>
            <pc:sldMk cId="1847199755" sldId="491"/>
            <ac:spMk id="6" creationId="{897776FE-D3CA-8107-784C-B6190DF04F11}"/>
          </ac:spMkLst>
        </pc:spChg>
        <pc:picChg chg="mod">
          <ac:chgData name="Alison Derrick" userId="1c618be03d92c67b" providerId="LiveId" clId="{E71CCBF6-74BA-4FC5-8A45-1EC707B800F8}" dt="2025-03-01T13:06:12.668" v="477" actId="1076"/>
          <ac:picMkLst>
            <pc:docMk/>
            <pc:sldMk cId="1847199755" sldId="491"/>
            <ac:picMk id="3" creationId="{CB5B213C-2649-3588-2308-9AF6430BBA80}"/>
          </ac:picMkLst>
        </pc:picChg>
      </pc:sldChg>
      <pc:sldChg chg="modSp mod">
        <pc:chgData name="Alison Derrick" userId="1c618be03d92c67b" providerId="LiveId" clId="{E71CCBF6-74BA-4FC5-8A45-1EC707B800F8}" dt="2025-03-01T13:06:32.026" v="481" actId="1076"/>
        <pc:sldMkLst>
          <pc:docMk/>
          <pc:sldMk cId="1038166261" sldId="492"/>
        </pc:sldMkLst>
        <pc:picChg chg="mod">
          <ac:chgData name="Alison Derrick" userId="1c618be03d92c67b" providerId="LiveId" clId="{E71CCBF6-74BA-4FC5-8A45-1EC707B800F8}" dt="2025-03-01T13:06:32.026" v="481" actId="1076"/>
          <ac:picMkLst>
            <pc:docMk/>
            <pc:sldMk cId="1038166261" sldId="492"/>
            <ac:picMk id="3" creationId="{607419A1-FC11-DED0-72EC-86B2EC87D2B5}"/>
          </ac:picMkLst>
        </pc:picChg>
      </pc:sldChg>
      <pc:sldChg chg="modSp mod">
        <pc:chgData name="Alison Derrick" userId="1c618be03d92c67b" providerId="LiveId" clId="{E71CCBF6-74BA-4FC5-8A45-1EC707B800F8}" dt="2025-03-01T13:06:40.134" v="483" actId="1076"/>
        <pc:sldMkLst>
          <pc:docMk/>
          <pc:sldMk cId="2733599456" sldId="493"/>
        </pc:sldMkLst>
        <pc:picChg chg="mod">
          <ac:chgData name="Alison Derrick" userId="1c618be03d92c67b" providerId="LiveId" clId="{E71CCBF6-74BA-4FC5-8A45-1EC707B800F8}" dt="2025-03-01T13:06:40.134" v="483" actId="1076"/>
          <ac:picMkLst>
            <pc:docMk/>
            <pc:sldMk cId="2733599456" sldId="493"/>
            <ac:picMk id="3" creationId="{85AC41CF-CAAE-6267-B90E-ACA8BABB477C}"/>
          </ac:picMkLst>
        </pc:picChg>
      </pc:sldChg>
      <pc:sldChg chg="modSp mod">
        <pc:chgData name="Alison Derrick" userId="1c618be03d92c67b" providerId="LiveId" clId="{E71CCBF6-74BA-4FC5-8A45-1EC707B800F8}" dt="2025-03-01T13:02:12.821" v="427" actId="20577"/>
        <pc:sldMkLst>
          <pc:docMk/>
          <pc:sldMk cId="3578142924" sldId="494"/>
        </pc:sldMkLst>
        <pc:spChg chg="mod">
          <ac:chgData name="Alison Derrick" userId="1c618be03d92c67b" providerId="LiveId" clId="{E71CCBF6-74BA-4FC5-8A45-1EC707B800F8}" dt="2025-03-01T13:02:12.821" v="427" actId="20577"/>
          <ac:spMkLst>
            <pc:docMk/>
            <pc:sldMk cId="3578142924" sldId="494"/>
            <ac:spMk id="9" creationId="{F7E8F60F-DEE1-9A01-7AD8-DD25FF83EC51}"/>
          </ac:spMkLst>
        </pc:spChg>
        <pc:picChg chg="mod">
          <ac:chgData name="Alison Derrick" userId="1c618be03d92c67b" providerId="LiveId" clId="{E71CCBF6-74BA-4FC5-8A45-1EC707B800F8}" dt="2025-03-01T13:01:02.451" v="407" actId="1076"/>
          <ac:picMkLst>
            <pc:docMk/>
            <pc:sldMk cId="3578142924" sldId="494"/>
            <ac:picMk id="7" creationId="{76D0F91F-879F-0572-7795-2BD73C146C87}"/>
          </ac:picMkLst>
        </pc:picChg>
      </pc:sldChg>
      <pc:sldChg chg="modSp mod">
        <pc:chgData name="Alison Derrick" userId="1c618be03d92c67b" providerId="LiveId" clId="{E71CCBF6-74BA-4FC5-8A45-1EC707B800F8}" dt="2025-03-01T13:06:53.464" v="485" actId="1076"/>
        <pc:sldMkLst>
          <pc:docMk/>
          <pc:sldMk cId="4020448465" sldId="495"/>
        </pc:sldMkLst>
        <pc:picChg chg="mod">
          <ac:chgData name="Alison Derrick" userId="1c618be03d92c67b" providerId="LiveId" clId="{E71CCBF6-74BA-4FC5-8A45-1EC707B800F8}" dt="2025-03-01T13:06:53.464" v="485" actId="1076"/>
          <ac:picMkLst>
            <pc:docMk/>
            <pc:sldMk cId="4020448465" sldId="495"/>
            <ac:picMk id="3" creationId="{1DA90F82-E5AB-7902-4824-7E5B26158F46}"/>
          </ac:picMkLst>
        </pc:picChg>
      </pc:sldChg>
      <pc:sldChg chg="modSp mod">
        <pc:chgData name="Alison Derrick" userId="1c618be03d92c67b" providerId="LiveId" clId="{E71CCBF6-74BA-4FC5-8A45-1EC707B800F8}" dt="2025-03-01T13:07:13.237" v="488" actId="1076"/>
        <pc:sldMkLst>
          <pc:docMk/>
          <pc:sldMk cId="1628939439" sldId="497"/>
        </pc:sldMkLst>
        <pc:spChg chg="mod">
          <ac:chgData name="Alison Derrick" userId="1c618be03d92c67b" providerId="LiveId" clId="{E71CCBF6-74BA-4FC5-8A45-1EC707B800F8}" dt="2025-03-01T13:03:55.117" v="458" actId="113"/>
          <ac:spMkLst>
            <pc:docMk/>
            <pc:sldMk cId="1628939439" sldId="497"/>
            <ac:spMk id="7" creationId="{6D5F0A0F-EF17-B779-828D-548BADFD955C}"/>
          </ac:spMkLst>
        </pc:spChg>
        <pc:picChg chg="mod">
          <ac:chgData name="Alison Derrick" userId="1c618be03d92c67b" providerId="LiveId" clId="{E71CCBF6-74BA-4FC5-8A45-1EC707B800F8}" dt="2025-03-01T13:07:13.237" v="488" actId="1076"/>
          <ac:picMkLst>
            <pc:docMk/>
            <pc:sldMk cId="1628939439" sldId="497"/>
            <ac:picMk id="3" creationId="{2DABF896-A74B-466C-8056-F44ADA44E966}"/>
          </ac:picMkLst>
        </pc:picChg>
      </pc:sldChg>
      <pc:sldChg chg="addSp modSp mod modAnim">
        <pc:chgData name="Alison Derrick" userId="1c618be03d92c67b" providerId="LiveId" clId="{E71CCBF6-74BA-4FC5-8A45-1EC707B800F8}" dt="2025-03-01T13:12:37.898" v="537" actId="1076"/>
        <pc:sldMkLst>
          <pc:docMk/>
          <pc:sldMk cId="3846945896" sldId="498"/>
        </pc:sldMkLst>
        <pc:spChg chg="add mod">
          <ac:chgData name="Alison Derrick" userId="1c618be03d92c67b" providerId="LiveId" clId="{E71CCBF6-74BA-4FC5-8A45-1EC707B800F8}" dt="2025-03-01T13:12:37.898" v="537" actId="1076"/>
          <ac:spMkLst>
            <pc:docMk/>
            <pc:sldMk cId="3846945896" sldId="498"/>
            <ac:spMk id="8" creationId="{DA1779A3-7147-A4D3-3594-21FA70C715FA}"/>
          </ac:spMkLst>
        </pc:spChg>
        <pc:picChg chg="mod">
          <ac:chgData name="Alison Derrick" userId="1c618be03d92c67b" providerId="LiveId" clId="{E71CCBF6-74BA-4FC5-8A45-1EC707B800F8}" dt="2025-03-01T13:11:49.442" v="530" actId="1076"/>
          <ac:picMkLst>
            <pc:docMk/>
            <pc:sldMk cId="3846945896" sldId="498"/>
            <ac:picMk id="3" creationId="{AC917208-C3DB-9D7F-0FA8-26C763D6A903}"/>
          </ac:picMkLst>
        </pc:picChg>
        <pc:picChg chg="add mod">
          <ac:chgData name="Alison Derrick" userId="1c618be03d92c67b" providerId="LiveId" clId="{E71CCBF6-74BA-4FC5-8A45-1EC707B800F8}" dt="2025-01-15T10:26:23.105" v="189" actId="1076"/>
          <ac:picMkLst>
            <pc:docMk/>
            <pc:sldMk cId="3846945896" sldId="498"/>
            <ac:picMk id="6" creationId="{9C9232C1-61DB-EEBC-41B1-DFB39E7CCCCC}"/>
          </ac:picMkLst>
        </pc:picChg>
        <pc:picChg chg="mod">
          <ac:chgData name="Alison Derrick" userId="1c618be03d92c67b" providerId="LiveId" clId="{E71CCBF6-74BA-4FC5-8A45-1EC707B800F8}" dt="2025-03-01T13:12:08.093" v="533" actId="1076"/>
          <ac:picMkLst>
            <pc:docMk/>
            <pc:sldMk cId="3846945896" sldId="498"/>
            <ac:picMk id="7" creationId="{ECA17886-C46A-3CB1-3793-019E8278905E}"/>
          </ac:picMkLst>
        </pc:picChg>
      </pc:sldChg>
      <pc:sldChg chg="modSp mod">
        <pc:chgData name="Alison Derrick" userId="1c618be03d92c67b" providerId="LiveId" clId="{E71CCBF6-74BA-4FC5-8A45-1EC707B800F8}" dt="2025-01-13T13:13:34.280" v="163" actId="20577"/>
        <pc:sldMkLst>
          <pc:docMk/>
          <pc:sldMk cId="3709688550" sldId="499"/>
        </pc:sldMkLst>
        <pc:spChg chg="mod">
          <ac:chgData name="Alison Derrick" userId="1c618be03d92c67b" providerId="LiveId" clId="{E71CCBF6-74BA-4FC5-8A45-1EC707B800F8}" dt="2025-01-13T13:13:34.280" v="163" actId="20577"/>
          <ac:spMkLst>
            <pc:docMk/>
            <pc:sldMk cId="3709688550" sldId="499"/>
            <ac:spMk id="8" creationId="{292B0E6C-C520-657A-7F3B-44804C3E0CC0}"/>
          </ac:spMkLst>
        </pc:spChg>
      </pc:sldChg>
      <pc:sldChg chg="modSp mod">
        <pc:chgData name="Alison Derrick" userId="1c618be03d92c67b" providerId="LiveId" clId="{E71CCBF6-74BA-4FC5-8A45-1EC707B800F8}" dt="2025-03-01T13:07:02.737" v="486" actId="14100"/>
        <pc:sldMkLst>
          <pc:docMk/>
          <pc:sldMk cId="1609919002" sldId="500"/>
        </pc:sldMkLst>
        <pc:spChg chg="mod">
          <ac:chgData name="Alison Derrick" userId="1c618be03d92c67b" providerId="LiveId" clId="{E71CCBF6-74BA-4FC5-8A45-1EC707B800F8}" dt="2025-03-01T13:03:24.176" v="457" actId="1076"/>
          <ac:spMkLst>
            <pc:docMk/>
            <pc:sldMk cId="1609919002" sldId="500"/>
            <ac:spMk id="8" creationId="{18C4DD05-5B51-AEE0-E5BC-19618501F5AA}"/>
          </ac:spMkLst>
        </pc:spChg>
        <pc:picChg chg="mod">
          <ac:chgData name="Alison Derrick" userId="1c618be03d92c67b" providerId="LiveId" clId="{E71CCBF6-74BA-4FC5-8A45-1EC707B800F8}" dt="2025-03-01T13:07:02.737" v="486" actId="14100"/>
          <ac:picMkLst>
            <pc:docMk/>
            <pc:sldMk cId="1609919002" sldId="500"/>
            <ac:picMk id="3" creationId="{8EAAB7A4-25B3-4B5B-E651-2D147CE266A8}"/>
          </ac:picMkLst>
        </pc:picChg>
      </pc:sldChg>
      <pc:sldChg chg="modSp mod">
        <pc:chgData name="Alison Derrick" userId="1c618be03d92c67b" providerId="LiveId" clId="{E71CCBF6-74BA-4FC5-8A45-1EC707B800F8}" dt="2025-03-01T13:05:45.971" v="473" actId="1076"/>
        <pc:sldMkLst>
          <pc:docMk/>
          <pc:sldMk cId="739996257" sldId="501"/>
        </pc:sldMkLst>
        <pc:spChg chg="mod">
          <ac:chgData name="Alison Derrick" userId="1c618be03d92c67b" providerId="LiveId" clId="{E71CCBF6-74BA-4FC5-8A45-1EC707B800F8}" dt="2025-03-01T13:05:33.936" v="470" actId="122"/>
          <ac:spMkLst>
            <pc:docMk/>
            <pc:sldMk cId="739996257" sldId="501"/>
            <ac:spMk id="10" creationId="{7FEE7869-6DD8-E03A-1B1A-4C48276B3875}"/>
          </ac:spMkLst>
        </pc:spChg>
        <pc:picChg chg="mod">
          <ac:chgData name="Alison Derrick" userId="1c618be03d92c67b" providerId="LiveId" clId="{E71CCBF6-74BA-4FC5-8A45-1EC707B800F8}" dt="2025-03-01T13:05:45.971" v="473" actId="1076"/>
          <ac:picMkLst>
            <pc:docMk/>
            <pc:sldMk cId="739996257" sldId="501"/>
            <ac:picMk id="3" creationId="{D7933331-A29D-2F92-50F6-DCE56A46F3B5}"/>
          </ac:picMkLst>
        </pc:picChg>
        <pc:picChg chg="mod">
          <ac:chgData name="Alison Derrick" userId="1c618be03d92c67b" providerId="LiveId" clId="{E71CCBF6-74BA-4FC5-8A45-1EC707B800F8}" dt="2025-03-01T13:05:02.966" v="464" actId="1076"/>
          <ac:picMkLst>
            <pc:docMk/>
            <pc:sldMk cId="739996257" sldId="501"/>
            <ac:picMk id="9" creationId="{F3809434-2E82-BB7F-A433-C4A64BFE67B3}"/>
          </ac:picMkLst>
        </pc:picChg>
      </pc:sldChg>
      <pc:sldChg chg="del">
        <pc:chgData name="Alison Derrick" userId="1c618be03d92c67b" providerId="LiveId" clId="{E71CCBF6-74BA-4FC5-8A45-1EC707B800F8}" dt="2025-01-20T11:04:39.722" v="363" actId="2696"/>
        <pc:sldMkLst>
          <pc:docMk/>
          <pc:sldMk cId="903291061" sldId="502"/>
        </pc:sldMkLst>
      </pc:sldChg>
      <pc:sldChg chg="modSp mod">
        <pc:chgData name="Alison Derrick" userId="1c618be03d92c67b" providerId="LiveId" clId="{E71CCBF6-74BA-4FC5-8A45-1EC707B800F8}" dt="2025-01-20T11:38:36.599" v="369" actId="1076"/>
        <pc:sldMkLst>
          <pc:docMk/>
          <pc:sldMk cId="3259688841" sldId="503"/>
        </pc:sldMkLst>
        <pc:spChg chg="mod">
          <ac:chgData name="Alison Derrick" userId="1c618be03d92c67b" providerId="LiveId" clId="{E71CCBF6-74BA-4FC5-8A45-1EC707B800F8}" dt="2025-01-20T11:38:36.599" v="369" actId="1076"/>
          <ac:spMkLst>
            <pc:docMk/>
            <pc:sldMk cId="3259688841" sldId="503"/>
            <ac:spMk id="6" creationId="{AF57FC8E-7058-BE40-43FF-A2E48625861D}"/>
          </ac:spMkLst>
        </pc:spChg>
      </pc:sldChg>
      <pc:sldChg chg="modSp mod">
        <pc:chgData name="Alison Derrick" userId="1c618be03d92c67b" providerId="LiveId" clId="{E71CCBF6-74BA-4FC5-8A45-1EC707B800F8}" dt="2025-03-01T13:10:54.865" v="522" actId="20577"/>
        <pc:sldMkLst>
          <pc:docMk/>
          <pc:sldMk cId="1947625038" sldId="504"/>
        </pc:sldMkLst>
        <pc:spChg chg="mod">
          <ac:chgData name="Alison Derrick" userId="1c618be03d92c67b" providerId="LiveId" clId="{E71CCBF6-74BA-4FC5-8A45-1EC707B800F8}" dt="2025-03-01T13:10:54.865" v="522" actId="20577"/>
          <ac:spMkLst>
            <pc:docMk/>
            <pc:sldMk cId="1947625038" sldId="504"/>
            <ac:spMk id="8" creationId="{0F1E89A9-C05F-0877-1DE5-EAD2B2763ECE}"/>
          </ac:spMkLst>
        </pc:spChg>
        <pc:picChg chg="mod">
          <ac:chgData name="Alison Derrick" userId="1c618be03d92c67b" providerId="LiveId" clId="{E71CCBF6-74BA-4FC5-8A45-1EC707B800F8}" dt="2025-03-01T13:10:36.974" v="518" actId="1076"/>
          <ac:picMkLst>
            <pc:docMk/>
            <pc:sldMk cId="1947625038" sldId="504"/>
            <ac:picMk id="3" creationId="{16CE9B92-A1DE-9F0A-F341-921F8BD429D1}"/>
          </ac:picMkLst>
        </pc:picChg>
      </pc:sldChg>
      <pc:sldChg chg="modSp mod">
        <pc:chgData name="Alison Derrick" userId="1c618be03d92c67b" providerId="LiveId" clId="{E71CCBF6-74BA-4FC5-8A45-1EC707B800F8}" dt="2025-03-01T13:11:37.652" v="528" actId="1076"/>
        <pc:sldMkLst>
          <pc:docMk/>
          <pc:sldMk cId="219539373" sldId="505"/>
        </pc:sldMkLst>
        <pc:spChg chg="mod">
          <ac:chgData name="Alison Derrick" userId="1c618be03d92c67b" providerId="LiveId" clId="{E71CCBF6-74BA-4FC5-8A45-1EC707B800F8}" dt="2025-03-01T13:11:32.251" v="527" actId="122"/>
          <ac:spMkLst>
            <pc:docMk/>
            <pc:sldMk cId="219539373" sldId="505"/>
            <ac:spMk id="7" creationId="{0B63DE29-1E60-261F-8F21-FE4D40C92ADB}"/>
          </ac:spMkLst>
        </pc:spChg>
        <pc:picChg chg="mod">
          <ac:chgData name="Alison Derrick" userId="1c618be03d92c67b" providerId="LiveId" clId="{E71CCBF6-74BA-4FC5-8A45-1EC707B800F8}" dt="2025-03-01T13:11:37.652" v="528" actId="1076"/>
          <ac:picMkLst>
            <pc:docMk/>
            <pc:sldMk cId="219539373" sldId="505"/>
            <ac:picMk id="3" creationId="{1EF0DB66-7D98-3438-C903-79E28FA64D86}"/>
          </ac:picMkLst>
        </pc:picChg>
      </pc:sldChg>
      <pc:sldChg chg="modSp mod">
        <pc:chgData name="Alison Derrick" userId="1c618be03d92c67b" providerId="LiveId" clId="{E71CCBF6-74BA-4FC5-8A45-1EC707B800F8}" dt="2025-03-01T13:10:26.096" v="516" actId="20577"/>
        <pc:sldMkLst>
          <pc:docMk/>
          <pc:sldMk cId="899646209" sldId="506"/>
        </pc:sldMkLst>
        <pc:spChg chg="mod">
          <ac:chgData name="Alison Derrick" userId="1c618be03d92c67b" providerId="LiveId" clId="{E71CCBF6-74BA-4FC5-8A45-1EC707B800F8}" dt="2025-03-01T13:10:26.096" v="516" actId="20577"/>
          <ac:spMkLst>
            <pc:docMk/>
            <pc:sldMk cId="899646209" sldId="506"/>
            <ac:spMk id="8" creationId="{44EB8E04-E748-FBE1-8E4B-C7933762357D}"/>
          </ac:spMkLst>
        </pc:spChg>
        <pc:picChg chg="mod">
          <ac:chgData name="Alison Derrick" userId="1c618be03d92c67b" providerId="LiveId" clId="{E71CCBF6-74BA-4FC5-8A45-1EC707B800F8}" dt="2025-03-01T13:09:56.752" v="508" actId="1076"/>
          <ac:picMkLst>
            <pc:docMk/>
            <pc:sldMk cId="899646209" sldId="506"/>
            <ac:picMk id="3" creationId="{B7A75799-2EBF-4835-6281-BD7C79190C4C}"/>
          </ac:picMkLst>
        </pc:picChg>
      </pc:sldChg>
      <pc:sldChg chg="modSp mod">
        <pc:chgData name="Alison Derrick" userId="1c618be03d92c67b" providerId="LiveId" clId="{E71CCBF6-74BA-4FC5-8A45-1EC707B800F8}" dt="2025-03-01T13:09:44.436" v="506" actId="113"/>
        <pc:sldMkLst>
          <pc:docMk/>
          <pc:sldMk cId="3345887757" sldId="507"/>
        </pc:sldMkLst>
        <pc:spChg chg="mod">
          <ac:chgData name="Alison Derrick" userId="1c618be03d92c67b" providerId="LiveId" clId="{E71CCBF6-74BA-4FC5-8A45-1EC707B800F8}" dt="2025-03-01T13:09:44.436" v="506" actId="113"/>
          <ac:spMkLst>
            <pc:docMk/>
            <pc:sldMk cId="3345887757" sldId="507"/>
            <ac:spMk id="7" creationId="{39E375E4-EE7E-09AE-26D0-7601519020C6}"/>
          </ac:spMkLst>
        </pc:spChg>
        <pc:picChg chg="mod">
          <ac:chgData name="Alison Derrick" userId="1c618be03d92c67b" providerId="LiveId" clId="{E71CCBF6-74BA-4FC5-8A45-1EC707B800F8}" dt="2025-03-01T13:09:37.356" v="505" actId="1076"/>
          <ac:picMkLst>
            <pc:docMk/>
            <pc:sldMk cId="3345887757" sldId="507"/>
            <ac:picMk id="3" creationId="{2F616C41-8DE9-CE3C-6D41-C8F25CB8E2F3}"/>
          </ac:picMkLst>
        </pc:picChg>
      </pc:sldChg>
      <pc:sldChg chg="modSp mod">
        <pc:chgData name="Alison Derrick" userId="1c618be03d92c67b" providerId="LiveId" clId="{E71CCBF6-74BA-4FC5-8A45-1EC707B800F8}" dt="2025-03-01T13:08:41.690" v="499" actId="1076"/>
        <pc:sldMkLst>
          <pc:docMk/>
          <pc:sldMk cId="142547828" sldId="508"/>
        </pc:sldMkLst>
        <pc:spChg chg="mod">
          <ac:chgData name="Alison Derrick" userId="1c618be03d92c67b" providerId="LiveId" clId="{E71CCBF6-74BA-4FC5-8A45-1EC707B800F8}" dt="2025-03-01T13:08:41.690" v="499" actId="1076"/>
          <ac:spMkLst>
            <pc:docMk/>
            <pc:sldMk cId="142547828" sldId="508"/>
            <ac:spMk id="8" creationId="{650085A4-24B8-0298-AB18-8ED0AED0730C}"/>
          </ac:spMkLst>
        </pc:spChg>
        <pc:picChg chg="mod">
          <ac:chgData name="Alison Derrick" userId="1c618be03d92c67b" providerId="LiveId" clId="{E71CCBF6-74BA-4FC5-8A45-1EC707B800F8}" dt="2025-03-01T13:08:05.561" v="496" actId="1076"/>
          <ac:picMkLst>
            <pc:docMk/>
            <pc:sldMk cId="142547828" sldId="508"/>
            <ac:picMk id="3" creationId="{785FA6FB-FA9E-6F58-CC2C-79D31FF74D24}"/>
          </ac:picMkLst>
        </pc:picChg>
      </pc:sldChg>
      <pc:sldChg chg="modSp mod">
        <pc:chgData name="Alison Derrick" userId="1c618be03d92c67b" providerId="LiveId" clId="{E71CCBF6-74BA-4FC5-8A45-1EC707B800F8}" dt="2025-03-01T13:08:55.780" v="500" actId="2711"/>
        <pc:sldMkLst>
          <pc:docMk/>
          <pc:sldMk cId="2999023020" sldId="509"/>
        </pc:sldMkLst>
        <pc:spChg chg="mod">
          <ac:chgData name="Alison Derrick" userId="1c618be03d92c67b" providerId="LiveId" clId="{E71CCBF6-74BA-4FC5-8A45-1EC707B800F8}" dt="2025-03-01T13:08:55.780" v="500" actId="2711"/>
          <ac:spMkLst>
            <pc:docMk/>
            <pc:sldMk cId="2999023020" sldId="509"/>
            <ac:spMk id="7" creationId="{F719AC25-9394-D834-97EB-7D08A9D7EF8F}"/>
          </ac:spMkLst>
        </pc:spChg>
        <pc:picChg chg="mod">
          <ac:chgData name="Alison Derrick" userId="1c618be03d92c67b" providerId="LiveId" clId="{E71CCBF6-74BA-4FC5-8A45-1EC707B800F8}" dt="2025-03-01T13:07:36.077" v="491" actId="1076"/>
          <ac:picMkLst>
            <pc:docMk/>
            <pc:sldMk cId="2999023020" sldId="509"/>
            <ac:picMk id="3" creationId="{452A2603-6B07-D82D-CC8B-A5072201CF15}"/>
          </ac:picMkLst>
        </pc:picChg>
        <pc:picChg chg="mod">
          <ac:chgData name="Alison Derrick" userId="1c618be03d92c67b" providerId="LiveId" clId="{E71CCBF6-74BA-4FC5-8A45-1EC707B800F8}" dt="2025-03-01T13:07:44.314" v="492" actId="1076"/>
          <ac:picMkLst>
            <pc:docMk/>
            <pc:sldMk cId="2999023020" sldId="509"/>
            <ac:picMk id="9" creationId="{1EB91645-169F-CF60-0E1B-B09B62137EBB}"/>
          </ac:picMkLst>
        </pc:picChg>
      </pc:sldChg>
      <pc:sldChg chg="addSp modSp new mod ord">
        <pc:chgData name="Alison Derrick" userId="1c618be03d92c67b" providerId="LiveId" clId="{E71CCBF6-74BA-4FC5-8A45-1EC707B800F8}" dt="2025-03-01T13:21:09.233" v="545" actId="1076"/>
        <pc:sldMkLst>
          <pc:docMk/>
          <pc:sldMk cId="3352178516" sldId="510"/>
        </pc:sldMkLst>
        <pc:picChg chg="add mod">
          <ac:chgData name="Alison Derrick" userId="1c618be03d92c67b" providerId="LiveId" clId="{E71CCBF6-74BA-4FC5-8A45-1EC707B800F8}" dt="2025-03-01T13:21:09.233" v="545" actId="1076"/>
          <ac:picMkLst>
            <pc:docMk/>
            <pc:sldMk cId="3352178516" sldId="510"/>
            <ac:picMk id="2" creationId="{DA5170AC-460B-B195-1B88-4870D7FB3F8A}"/>
          </ac:picMkLst>
        </pc:picChg>
      </pc:sldChg>
      <pc:sldChg chg="addSp modSp new mod">
        <pc:chgData name="Alison Derrick" userId="1c618be03d92c67b" providerId="LiveId" clId="{E71CCBF6-74BA-4FC5-8A45-1EC707B800F8}" dt="2025-03-01T13:22:24.238" v="549" actId="1076"/>
        <pc:sldMkLst>
          <pc:docMk/>
          <pc:sldMk cId="2190976494" sldId="511"/>
        </pc:sldMkLst>
        <pc:picChg chg="add mod">
          <ac:chgData name="Alison Derrick" userId="1c618be03d92c67b" providerId="LiveId" clId="{E71CCBF6-74BA-4FC5-8A45-1EC707B800F8}" dt="2025-03-01T13:22:24.238" v="549" actId="1076"/>
          <ac:picMkLst>
            <pc:docMk/>
            <pc:sldMk cId="2190976494" sldId="511"/>
            <ac:picMk id="2" creationId="{391D1FC9-B1A4-A813-4D72-FD130163A78F}"/>
          </ac:picMkLst>
        </pc:picChg>
      </pc:sldChg>
      <pc:sldChg chg="new del ord">
        <pc:chgData name="Alison Derrick" userId="1c618be03d92c67b" providerId="LiveId" clId="{E71CCBF6-74BA-4FC5-8A45-1EC707B800F8}" dt="2025-03-01T13:24:45.732" v="599" actId="2696"/>
        <pc:sldMkLst>
          <pc:docMk/>
          <pc:sldMk cId="2954439398" sldId="512"/>
        </pc:sldMkLst>
      </pc:sldChg>
      <pc:sldChg chg="modSp add mod ord">
        <pc:chgData name="Alison Derrick" userId="1c618be03d92c67b" providerId="LiveId" clId="{E71CCBF6-74BA-4FC5-8A45-1EC707B800F8}" dt="2025-03-01T13:27:47.336" v="657" actId="20577"/>
        <pc:sldMkLst>
          <pc:docMk/>
          <pc:sldMk cId="3820380563" sldId="513"/>
        </pc:sldMkLst>
        <pc:spChg chg="mod">
          <ac:chgData name="Alison Derrick" userId="1c618be03d92c67b" providerId="LiveId" clId="{E71CCBF6-74BA-4FC5-8A45-1EC707B800F8}" dt="2025-03-01T13:27:47.336" v="657" actId="20577"/>
          <ac:spMkLst>
            <pc:docMk/>
            <pc:sldMk cId="3820380563" sldId="513"/>
            <ac:spMk id="7" creationId="{768F68ED-E8A5-5533-FEFE-60E86B0E83A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A7ACB9-B569-41B7-BAF0-28F6B7721EAD}" type="datetimeFigureOut">
              <a:rPr lang="en-GB" smtClean="0"/>
              <a:t>01/03/2025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7C59B-8E22-45D7-B9A1-1BC7C5F46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861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7C59B-8E22-45D7-B9A1-1BC7C5F46FB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965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7C59B-8E22-45D7-B9A1-1BC7C5F46FB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246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7C59B-8E22-45D7-B9A1-1BC7C5F46FB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362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 Child labour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7C59B-8E22-45D7-B9A1-1BC7C5F46FB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367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E884A-D944-D777-E5F0-937CECAC7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62341F-B576-0B13-2113-BE3DD77514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A184B6-66C1-C65F-2D24-6FE6F5BA34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D5FDDA-2CB0-9A07-56EB-84EF8C04CB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7C59B-8E22-45D7-B9A1-1BC7C5F46FB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247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420EBB-2639-A048-AB48-FA0921EB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2F3FF-EB70-481A-8291-42A5B8379302}" type="datetime1">
              <a:rPr lang="en-US"/>
              <a:pPr>
                <a:defRPr/>
              </a:pPr>
              <a:t>3/1/2025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17848-C6E2-179E-6252-3060A8FB1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B832F-6B13-DB7F-F339-6F38B3981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AF10A-0C02-4B04-B249-FE8E3F3E56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578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97153-D40A-D74B-9B83-C187C40A1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69A6B-C62B-4C4A-BE5E-79DCF86F457E}" type="datetime1">
              <a:rPr lang="en-US"/>
              <a:pPr>
                <a:defRPr/>
              </a:pPr>
              <a:t>3/1/2025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A4C486-B842-C070-A6F2-F4278E087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AB83DB-F67E-1843-7EAD-3028F122B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E2E42-C77B-418B-8ECC-7B00F1BEBE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7426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AC79A-0A76-EF2F-37E6-4C7C180D6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2C6FE-FC47-4151-B9B3-8A0D3E5A3493}" type="datetime1">
              <a:rPr lang="en-US"/>
              <a:pPr>
                <a:defRPr/>
              </a:pPr>
              <a:t>3/1/2025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1D5CC-61BE-3C52-EF38-BC02950C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9F5CA-F8CF-792D-A603-290DD34AD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833CC-0614-412B-ADF3-F91999D14B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5905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14139-3DB5-7408-85A7-5AC7AE60F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5746D-34D7-4B3D-9F4A-13DE36052E76}" type="datetime1">
              <a:rPr lang="en-US"/>
              <a:pPr>
                <a:defRPr/>
              </a:pPr>
              <a:t>3/1/2025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F3295-B7A7-069B-CDE1-9D5D034C4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8995B-8B5F-B63B-FBCF-E6364D036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7DC97-72DB-4CDB-A53B-27C688A35D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6742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F91347-6CAC-B01D-7D92-B002054EB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F0E6C-03BE-44A6-B5CA-5EF3BF59AEAA}" type="datetime1">
              <a:rPr lang="en-US"/>
              <a:pPr>
                <a:defRPr/>
              </a:pPr>
              <a:t>3/1/2025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C2AB7-0E1B-E1B8-C402-46EF814FF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0FE04-89E9-49A1-C254-4A79999F8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630AB-111B-4545-BBDE-5BFC52F731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1108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15E7E2B-AA52-CA6A-F537-4F0BBFAE1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FB480-196B-43D9-A769-99E7272E60AC}" type="datetime1">
              <a:rPr lang="en-US"/>
              <a:pPr>
                <a:defRPr/>
              </a:pPr>
              <a:t>3/1/2025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621313D-EE53-5DA8-6798-DB348FB3C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4C2589A-25D4-CA72-9BA7-0460DAD93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1A63F-ACCE-49C1-B13D-EC5C4BE0F9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506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C730B1E-EC44-30CF-0CEB-5F9258699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45A7E-C89D-429F-B74A-BDED8998476A}" type="datetime1">
              <a:rPr lang="en-US"/>
              <a:pPr>
                <a:defRPr/>
              </a:pPr>
              <a:t>3/1/2025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0A3E724-9BC4-64D5-EE84-A72429104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5B7BC3E-D219-5142-8779-921B592D1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3A012-682A-4518-BDEF-4DF9323B9F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2798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7288A79-2771-EF67-3BAC-1BA2D65E3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89FD7-5DDD-4F46-9AE1-7BB5C16BB2A6}" type="datetime1">
              <a:rPr lang="en-US"/>
              <a:pPr>
                <a:defRPr/>
              </a:pPr>
              <a:t>3/1/2025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29E6FE6-1476-D274-8967-0955CB353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C927D22-BE99-4AB7-79E2-C88A3EB8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E5C9A-1AF5-498B-9CD3-1C3928133D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9882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9682B8E-DF79-B70B-A863-BA0A956ED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AE721-B05D-45F9-8F0F-C49CF7DA1F57}" type="datetime1">
              <a:rPr lang="en-US"/>
              <a:pPr>
                <a:defRPr/>
              </a:pPr>
              <a:t>3/1/2025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DC0B8B-C9C9-DCC7-8DC3-76ADCEA9D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625642B-B3C3-39AF-EC3D-3F9A39AA1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178A8-5B4E-4B8C-8457-AE590FACFE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2840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E376558-5B22-591E-2771-32E1DEA53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A7655-B976-4E05-8BD8-6ECC68D2D958}" type="datetime1">
              <a:rPr lang="en-US"/>
              <a:pPr>
                <a:defRPr/>
              </a:pPr>
              <a:t>3/1/2025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1D3FAF1-F1D7-14F9-4A12-A25C86C59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0FF3496-F37A-170E-625B-257C90D31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677B1-30E7-434F-9941-CB2F833F32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027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BE4FA35-A157-9028-1487-C0307C150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9F72C-6622-4CA0-88AB-9018E921D68A}" type="datetime1">
              <a:rPr lang="en-US"/>
              <a:pPr>
                <a:defRPr/>
              </a:pPr>
              <a:t>3/1/2025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5B372FF-E33F-7747-E37B-4E65CDAC5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E72108-02D0-F3EB-2296-21B3D6A39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65065-FB24-437B-A4A8-2BE38A285E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1273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AD5B5D3-87FD-6205-407C-E07AEC58DFC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518A29B-9BC4-86CB-2D90-7D14CA652C3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7C96B1-C69D-6230-94DF-155C1AE462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358E0D-F901-4FA7-8C44-5833364CA777}" type="datetime1">
              <a:rPr lang="en-US"/>
              <a:pPr>
                <a:defRPr/>
              </a:pPr>
              <a:t>3/1/2025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47065-461A-A647-E453-CE7946C20D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2909A-99A7-913C-1861-C84C852C73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C92EE34-EA97-4C23-8C12-2CE1A92C24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235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3" Target="../media/image2.jpeg" Type="http://schemas.openxmlformats.org/officeDocument/2006/relationships/image"/><Relationship Id="rId7" Target="../media/image6.jpeg" Type="http://schemas.openxmlformats.org/officeDocument/2006/relationships/image"/><Relationship Id="rId2" Target="../notesSlides/notesSlide1.xml" Type="http://schemas.openxmlformats.org/officeDocument/2006/relationships/notesSlide"/><Relationship Id="rId1" Target="../slideLayouts/slideLayout7.xml" Type="http://schemas.openxmlformats.org/officeDocument/2006/relationships/slideLayout"/><Relationship Id="rId6" Target="../media/image5.jpeg" Type="http://schemas.openxmlformats.org/officeDocument/2006/relationships/image"/><Relationship Id="rId5" Target="../media/image4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23.jpeg" Type="http://schemas.openxmlformats.org/officeDocument/2006/relationships/image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8" Target="../media/image25.jpeg" Type="http://schemas.openxmlformats.org/officeDocument/2006/relationships/image"/><Relationship Id="rId3" Target="../media/image7.jpeg" Type="http://schemas.openxmlformats.org/officeDocument/2006/relationships/image"/><Relationship Id="rId7" Target="../media/image24.jpeg" Type="http://schemas.openxmlformats.org/officeDocument/2006/relationships/image"/><Relationship Id="rId2" Target="../notesSlides/notesSlide3.xml" Type="http://schemas.openxmlformats.org/officeDocument/2006/relationships/notesSlide"/><Relationship Id="rId1" Target="../slideLayouts/slideLayout7.xml" Type="http://schemas.openxmlformats.org/officeDocument/2006/relationships/slideLayout"/><Relationship Id="rId6" Target="../media/image10.jpeg" Type="http://schemas.openxmlformats.org/officeDocument/2006/relationships/image"/><Relationship Id="rId5" Target="../media/image9.jpeg" Type="http://schemas.openxmlformats.org/officeDocument/2006/relationships/image"/><Relationship Id="rId4" Target="../media/image8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7" Target="../media/image27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26.jpeg" Type="http://schemas.openxmlformats.org/officeDocument/2006/relationships/image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29.jpeg" Type="http://schemas.openxmlformats.org/officeDocument/2006/relationships/image"/><Relationship Id="rId5" Target="../media/image28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3" Target="../media/image7.jpeg" Type="http://schemas.openxmlformats.org/officeDocument/2006/relationships/image"/><Relationship Id="rId2" Target="../notesSlides/notesSlide4.xml" Type="http://schemas.openxmlformats.org/officeDocument/2006/relationships/notesSlide"/><Relationship Id="rId1" Target="../slideLayouts/slideLayout7.xml" Type="http://schemas.openxmlformats.org/officeDocument/2006/relationships/slideLayout"/><Relationship Id="rId6" Target="../media/image10.jpeg" Type="http://schemas.openxmlformats.org/officeDocument/2006/relationships/image"/><Relationship Id="rId5" Target="../media/image9.jpeg" Type="http://schemas.openxmlformats.org/officeDocument/2006/relationships/image"/><Relationship Id="rId4" Target="../media/image8.jpeg" Type="http://schemas.openxmlformats.org/officeDocument/2006/relationships/image"/></Relationships>
</file>

<file path=ppt/slides/_rels/slide15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7" Target="../media/image31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30.jpeg" Type="http://schemas.openxmlformats.org/officeDocument/2006/relationships/image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16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32.jpeg" Type="http://schemas.openxmlformats.org/officeDocument/2006/relationships/image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17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33.jpeg" Type="http://schemas.openxmlformats.org/officeDocument/2006/relationships/image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18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7" Target="../media/image35.pn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34.jpeg" Type="http://schemas.openxmlformats.org/officeDocument/2006/relationships/image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19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7" Target="../media/image37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36.jpeg" Type="http://schemas.openxmlformats.org/officeDocument/2006/relationships/image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1.jpeg" Type="http://schemas.openxmlformats.org/officeDocument/2006/relationships/image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20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38.jpeg" Type="http://schemas.openxmlformats.org/officeDocument/2006/relationships/image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21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7" Target="../media/image40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39.jpeg" Type="http://schemas.openxmlformats.org/officeDocument/2006/relationships/image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22.xml.rels><?xml version="1.0" encoding="UTF-8" standalone="yes" ?><Relationships xmlns="http://schemas.openxmlformats.org/package/2006/relationships"><Relationship Id="rId3" Target="../media/image2.jpeg" Type="http://schemas.openxmlformats.org/officeDocument/2006/relationships/image"/><Relationship Id="rId7" Target="../media/image6.jpeg" Type="http://schemas.openxmlformats.org/officeDocument/2006/relationships/image"/><Relationship Id="rId2" Target="../notesSlides/notesSlide5.xml" Type="http://schemas.openxmlformats.org/officeDocument/2006/relationships/notesSlide"/><Relationship Id="rId1" Target="../slideLayouts/slideLayout7.xml" Type="http://schemas.openxmlformats.org/officeDocument/2006/relationships/slideLayout"/><Relationship Id="rId6" Target="../media/image5.jpeg" Type="http://schemas.openxmlformats.org/officeDocument/2006/relationships/image"/><Relationship Id="rId5" Target="../media/image4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7" Target="../media/image13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2.png" Type="http://schemas.openxmlformats.org/officeDocument/2006/relationships/image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7" Target="../media/image15.pn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4.jpeg" Type="http://schemas.openxmlformats.org/officeDocument/2006/relationships/image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7" Target="../media/image17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6.jpeg" Type="http://schemas.openxmlformats.org/officeDocument/2006/relationships/image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8" Target="../media/image20.jpeg" Type="http://schemas.openxmlformats.org/officeDocument/2006/relationships/image"/><Relationship Id="rId3" Target="../media/image8.jpeg" Type="http://schemas.openxmlformats.org/officeDocument/2006/relationships/image"/><Relationship Id="rId7" Target="../media/image19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8.jpeg" Type="http://schemas.openxmlformats.org/officeDocument/2006/relationships/image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21.jpeg" Type="http://schemas.openxmlformats.org/officeDocument/2006/relationships/image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3" Target="../media/image7.jpeg" Type="http://schemas.openxmlformats.org/officeDocument/2006/relationships/image"/><Relationship Id="rId7" Target="../media/image22.jpeg" Type="http://schemas.openxmlformats.org/officeDocument/2006/relationships/image"/><Relationship Id="rId2" Target="../notesSlides/notesSlide2.xml" Type="http://schemas.openxmlformats.org/officeDocument/2006/relationships/notesSlide"/><Relationship Id="rId1" Target="../slideLayouts/slideLayout7.xml" Type="http://schemas.openxmlformats.org/officeDocument/2006/relationships/slideLayout"/><Relationship Id="rId6" Target="../media/image10.jpeg" Type="http://schemas.openxmlformats.org/officeDocument/2006/relationships/image"/><Relationship Id="rId5" Target="../media/image9.jpeg" Type="http://schemas.openxmlformats.org/officeDocument/2006/relationships/image"/><Relationship Id="rId4" Target="../media/image8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1A9C177C-7306-31CA-6757-D29BCD30A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8"/>
            <a:ext cx="9144000" cy="201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3">
            <a:extLst>
              <a:ext uri="{FF2B5EF4-FFF2-40B4-BE49-F238E27FC236}">
                <a16:creationId xmlns:a16="http://schemas.microsoft.com/office/drawing/2014/main" id="{2E4D4997-2927-CA9B-FDB9-8C07DD46D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658" y="4780802"/>
            <a:ext cx="1540614" cy="1114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5919CA34-BC30-2F5B-E35D-DAF397562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228" y="2044700"/>
            <a:ext cx="1608138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https://pbs.twimg.com/profile_images/722430346340339716/lFolLIy5.jpg">
            <a:extLst>
              <a:ext uri="{FF2B5EF4-FFF2-40B4-BE49-F238E27FC236}">
                <a16:creationId xmlns:a16="http://schemas.microsoft.com/office/drawing/2014/main" id="{C02441F2-6FC2-C392-7EB2-509445BEF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289" y="5709940"/>
            <a:ext cx="1223282" cy="1114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AF1E1F-9C50-70C1-8F6B-0F21192B59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963" y="6035355"/>
            <a:ext cx="1326723" cy="6850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282BC2-8C71-C2D2-14D7-09964B50578C}"/>
              </a:ext>
            </a:extLst>
          </p:cNvPr>
          <p:cNvSpPr txBox="1"/>
          <p:nvPr/>
        </p:nvSpPr>
        <p:spPr>
          <a:xfrm>
            <a:off x="156095" y="2622014"/>
            <a:ext cx="861004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Welcome to Devon Schools’</a:t>
            </a:r>
          </a:p>
          <a:p>
            <a:pPr algn="ctr"/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 Fairtrade Conference</a:t>
            </a:r>
          </a:p>
          <a:p>
            <a:pPr algn="ctr"/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4178157710"/>
      </p:ext>
    </p:extLst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957455FD-BEF5-3D5B-14AE-CE6C3FCC3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4F6805-7A94-F337-FF15-016659E0F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AAB7A4-25B3-4B5B-E651-2D147CE266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r="118"/>
          <a:stretch/>
        </p:blipFill>
        <p:spPr>
          <a:xfrm>
            <a:off x="11031364" y="5232168"/>
            <a:ext cx="944558" cy="8879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EC2098-02CE-172D-9AA2-2899012194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47D48A-B415-B2A8-B1E3-2740FEC049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0078" y="5999523"/>
            <a:ext cx="649493" cy="7475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81CE39D-3EA1-1126-6875-F2976BC94C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7559695" cy="50418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C4DD05-5B51-AEE0-E5BC-19618501F5AA}"/>
              </a:ext>
            </a:extLst>
          </p:cNvPr>
          <p:cNvSpPr txBox="1"/>
          <p:nvPr/>
        </p:nvSpPr>
        <p:spPr>
          <a:xfrm>
            <a:off x="7387190" y="2254086"/>
            <a:ext cx="458873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1" baseline="0" cap="none" dirty="0" i="0" kern="1200" kumimoji="0" lang="en-US" noProof="0" normalizeH="0" spc="0" strike="noStrike" sz="40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n-ea"/>
                <a:cs typeface="+mn-cs"/>
              </a:rPr>
              <a:t>The cocoa beans are laid out on tables and dried  </a:t>
            </a:r>
          </a:p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1" baseline="0" cap="none" dirty="0" i="0" kern="1200" kumimoji="0" lang="en-US" noProof="0" normalizeH="0" spc="0" strike="noStrike" sz="40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n-ea"/>
                <a:cs typeface="+mn-cs"/>
              </a:rPr>
              <a:t>in the sun</a:t>
            </a:r>
            <a:r>
              <a:rPr altLang="en-US" b="1" baseline="0" cap="none" dirty="0" i="0" kern="1200" kumimoji="0" lang="en-US" noProof="0" normalizeH="0" spc="0" strike="noStrike" sz="36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n-ea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09919002"/>
      </p:ext>
    </p:extLst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4CE23ED7-2D61-0C26-2CFE-992DC5864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F935BF-D9BE-AD3D-5D5B-510466876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933331-A29D-2F92-50F6-DCE56A46F3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0" r="118"/>
          <a:stretch/>
        </p:blipFill>
        <p:spPr>
          <a:xfrm>
            <a:off x="10961782" y="4962152"/>
            <a:ext cx="1009266" cy="9487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E31D9B7-5EEB-8246-9B5A-8012B26C06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45FB850-2ED1-836D-C2EC-85FE69C3B9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6883" y="5998028"/>
            <a:ext cx="674877" cy="7767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0048C1-A9F6-7DB9-2EE3-0F45924E712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"/>
          <a:stretch/>
        </p:blipFill>
        <p:spPr>
          <a:xfrm>
            <a:off x="0" y="0"/>
            <a:ext cx="3255546" cy="50418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809434-2E82-BB7F-A433-C4A64BFE67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8132" y="0"/>
            <a:ext cx="8313868" cy="477801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EE7869-6DD8-E03A-1B1A-4C48276B3875}"/>
              </a:ext>
            </a:extLst>
          </p:cNvPr>
          <p:cNvSpPr txBox="1"/>
          <p:nvPr/>
        </p:nvSpPr>
        <p:spPr>
          <a:xfrm>
            <a:off x="1743925" y="5032737"/>
            <a:ext cx="7742825" cy="1077218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pPr algn="ctr"/>
            <a:r>
              <a:rPr b="1" dirty="0" lang="en-GB" sz="3200">
                <a:latin charset="0" panose="020B0604020202020204" pitchFamily="34" typeface="Arial"/>
                <a:cs charset="0" panose="020B0604020202020204" pitchFamily="34" typeface="Arial"/>
              </a:rPr>
              <a:t>Sacks of beans are weighed, recorded </a:t>
            </a:r>
          </a:p>
          <a:p>
            <a:pPr algn="ctr"/>
            <a:r>
              <a:rPr b="1" dirty="0" lang="en-GB" sz="3200">
                <a:latin charset="0" panose="020B0604020202020204" pitchFamily="34" typeface="Arial"/>
                <a:cs charset="0" panose="020B0604020202020204" pitchFamily="34" typeface="Arial"/>
              </a:rPr>
              <a:t>and then the farmer is paid.</a:t>
            </a:r>
            <a:r>
              <a:rPr dirty="0" lang="en-GB" sz="3200">
                <a:latin charset="0" panose="020B0604020202020204" pitchFamily="34" typeface="Arial"/>
                <a:cs charset="0" panose="020B0604020202020204" pitchFamily="34" typeface="Arial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39996257"/>
      </p:ext>
    </p:extLst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BA7E2E5D-C2E9-6F21-A513-118D5C970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1D8CB0-A184-1027-2F47-B6C01788F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ABF896-A74B-466C-8056-F44ADA44E9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r="118"/>
          <a:stretch/>
        </p:blipFill>
        <p:spPr>
          <a:xfrm>
            <a:off x="11148721" y="5100332"/>
            <a:ext cx="903732" cy="8495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2297BC-CB9A-597F-EC1E-BA83D394F9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08A94F-8DAC-AA09-805F-15D1080239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521" y="5949914"/>
            <a:ext cx="747189" cy="8599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CC4DB9-70E8-49B8-3C5A-E3C6182BE1B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9"/>
          <a:stretch/>
        </p:blipFill>
        <p:spPr>
          <a:xfrm>
            <a:off x="0" y="1"/>
            <a:ext cx="8083997" cy="42062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5F0A0F-EF17-B779-828D-548BADFD955C}"/>
              </a:ext>
            </a:extLst>
          </p:cNvPr>
          <p:cNvSpPr txBox="1"/>
          <p:nvPr/>
        </p:nvSpPr>
        <p:spPr>
          <a:xfrm>
            <a:off x="304800" y="4601902"/>
            <a:ext cx="10520829" cy="1200329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The Quality Controller checks the quality</a:t>
            </a:r>
          </a:p>
          <a:p>
            <a:r>
              <a:rPr b="1"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 of the beans. Sacks are then sealed for export.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32406A-9A5C-7003-A5EE-A470FBF920B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34"/>
          <a:stretch/>
        </p:blipFill>
        <p:spPr>
          <a:xfrm>
            <a:off x="4593504" y="0"/>
            <a:ext cx="7559695" cy="449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939439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">
                      <p:stCondLst>
                        <p:cond delay="indefinite"/>
                      </p:stCondLst>
                      <p:childTnLst>
                        <p:par>
                          <p:cTn fill="hold" id="10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3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14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id="17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9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2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7"/>
    </p:bldLst>
  </p:timing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392CB6F5-A04F-98E5-58CC-89363336F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1F7DD4-4DFF-F8DE-096F-043C90396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CFDC3D-50DB-A644-58D0-E3829D47EE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r="118"/>
          <a:stretch/>
        </p:blipFill>
        <p:spPr>
          <a:xfrm>
            <a:off x="10363200" y="3910087"/>
            <a:ext cx="1524000" cy="14326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ECA519-5691-E7AB-B01C-0485F443E8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112951-31FE-69AC-2FAD-C160DA2654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0" y="1900012"/>
            <a:ext cx="4656836" cy="40980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2B0E6C-C520-657A-7F3B-44804C3E0CC0}"/>
              </a:ext>
            </a:extLst>
          </p:cNvPr>
          <p:cNvSpPr txBox="1"/>
          <p:nvPr/>
        </p:nvSpPr>
        <p:spPr>
          <a:xfrm>
            <a:off x="4659086" y="2028457"/>
            <a:ext cx="6374630" cy="4524315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dirty="0" err="1" lang="en-GB" sz="3600">
                <a:latin charset="0" panose="020B0604020202020204" pitchFamily="34" typeface="Arial"/>
                <a:cs charset="0" panose="020B0604020202020204" pitchFamily="34" typeface="Arial"/>
              </a:rPr>
              <a:t>Kuapa</a:t>
            </a:r>
            <a:r>
              <a:rPr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 </a:t>
            </a:r>
            <a:r>
              <a:rPr dirty="0" err="1" lang="en-GB" sz="3600">
                <a:latin charset="0" panose="020B0604020202020204" pitchFamily="34" typeface="Arial"/>
                <a:cs charset="0" panose="020B0604020202020204" pitchFamily="34" typeface="Arial"/>
              </a:rPr>
              <a:t>Kokoo</a:t>
            </a:r>
            <a:r>
              <a:rPr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 Farmer’s Union </a:t>
            </a:r>
          </a:p>
          <a:p>
            <a:r>
              <a:rPr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has co-owned (47%) Divine </a:t>
            </a:r>
          </a:p>
          <a:p>
            <a:r>
              <a:rPr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Chocolate (1998) which is </a:t>
            </a:r>
          </a:p>
          <a:p>
            <a:r>
              <a:rPr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manufactured in the UK.</a:t>
            </a:r>
          </a:p>
          <a:p>
            <a:r>
              <a:rPr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The Farmer’s Union</a:t>
            </a:r>
          </a:p>
          <a:p>
            <a:r>
              <a:rPr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receive an annual dividend</a:t>
            </a:r>
          </a:p>
          <a:p>
            <a:r>
              <a:rPr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from Divine which is used </a:t>
            </a:r>
            <a:r>
              <a:rPr lang="en-GB" sz="3600">
                <a:latin charset="0" panose="020B0604020202020204" pitchFamily="34" typeface="Arial"/>
                <a:cs charset="0" panose="020B0604020202020204" pitchFamily="34" typeface="Arial"/>
              </a:rPr>
              <a:t>for </a:t>
            </a:r>
          </a:p>
          <a:p>
            <a:r>
              <a:rPr lang="en-GB" sz="3600">
                <a:latin charset="0" panose="020B0604020202020204" pitchFamily="34" typeface="Arial"/>
                <a:cs charset="0" panose="020B0604020202020204" pitchFamily="34" typeface="Arial"/>
              </a:rPr>
              <a:t>the </a:t>
            </a:r>
            <a:r>
              <a:rPr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community.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0A1FF9-B650-EC24-F6A6-A6E744A6CB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793" cy="20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688550"/>
      </p:ext>
    </p:extLst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23109D9F-F182-264E-8D24-C9D1573CC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5AFD28-59E9-DFE1-AED3-088ED1B53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4BD559-44DF-626F-9A74-F5D6CE6E5CF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0" r="118"/>
          <a:stretch/>
        </p:blipFill>
        <p:spPr>
          <a:xfrm>
            <a:off x="10363200" y="3910087"/>
            <a:ext cx="1524000" cy="14326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355D98-F286-6994-8A39-0044E9BC39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80EFE8-A7F0-FF43-8B8D-C31DEEE628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39" y="157298"/>
            <a:ext cx="1005395" cy="11571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57FC8E-7058-BE40-43FF-A2E48625861D}"/>
              </a:ext>
            </a:extLst>
          </p:cNvPr>
          <p:cNvSpPr txBox="1"/>
          <p:nvPr/>
        </p:nvSpPr>
        <p:spPr>
          <a:xfrm>
            <a:off x="0" y="443091"/>
            <a:ext cx="12200776" cy="6186309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              </a:t>
            </a:r>
            <a:r>
              <a:rPr b="1" dirty="0" lang="en-GB" sz="4000" u="sng">
                <a:latin charset="0" panose="020B0604020202020204" pitchFamily="34" typeface="Arial"/>
                <a:cs charset="0" panose="020B0604020202020204" pitchFamily="34" typeface="Arial"/>
              </a:rPr>
              <a:t>Benefits of Fairtrade</a:t>
            </a:r>
          </a:p>
          <a:p>
            <a:endParaRPr b="1" dirty="0" lang="en-GB" sz="4000" u="sng">
              <a:latin charset="0" panose="020B0604020202020204" pitchFamily="34" typeface="Arial"/>
              <a:cs charset="0" panose="020B0604020202020204" pitchFamily="34" typeface="Arial"/>
            </a:endParaRPr>
          </a:p>
          <a:p>
            <a:pPr indent="-571500" marL="571500">
              <a:buFont charset="0" panose="020B0604020202020204" pitchFamily="34" typeface="Arial"/>
              <a:buChar char="•"/>
            </a:pPr>
            <a:r>
              <a:rPr b="1"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Fairer payments to farmers</a:t>
            </a:r>
          </a:p>
          <a:p>
            <a:pPr indent="-571500" marL="571500">
              <a:buFont charset="0" panose="020B0604020202020204" pitchFamily="34" typeface="Arial"/>
              <a:buChar char="•"/>
            </a:pPr>
            <a:r>
              <a:rPr b="1"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Guaranteed price – $2,000 per tonne of cocoa beans</a:t>
            </a:r>
          </a:p>
          <a:p>
            <a:pPr indent="-571500" marL="571500">
              <a:buFont charset="0" panose="020B0604020202020204" pitchFamily="34" typeface="Arial"/>
              <a:buChar char="•"/>
            </a:pPr>
            <a:r>
              <a:rPr b="1"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Fairtrade Premium an extra payment to the co-op </a:t>
            </a:r>
          </a:p>
          <a:p>
            <a:r>
              <a:rPr b="1"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     ( $200 per tonne of cocoa beans)</a:t>
            </a:r>
          </a:p>
          <a:p>
            <a:pPr indent="-571500" marL="571500">
              <a:buFont charset="0" panose="020B0604020202020204" pitchFamily="34" typeface="Arial"/>
              <a:buChar char="•"/>
            </a:pPr>
            <a:r>
              <a:rPr b="1"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No Child labour</a:t>
            </a:r>
          </a:p>
          <a:p>
            <a:pPr indent="-571500" marL="571500">
              <a:buFont charset="0" panose="020B0604020202020204" pitchFamily="34" typeface="Arial"/>
              <a:buChar char="•"/>
            </a:pPr>
            <a:r>
              <a:rPr b="1"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Safe working conditions</a:t>
            </a:r>
          </a:p>
          <a:p>
            <a:pPr indent="-571500" marL="571500">
              <a:buFont charset="0" panose="020B0604020202020204" pitchFamily="34" typeface="Arial"/>
              <a:buChar char="•"/>
            </a:pPr>
            <a:r>
              <a:rPr b="1"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Respect for the environment</a:t>
            </a:r>
          </a:p>
          <a:p>
            <a:pPr indent="-571500" marL="571500">
              <a:buFont charset="0" panose="020B0604020202020204" pitchFamily="34" typeface="Arial"/>
              <a:buChar char="•"/>
            </a:pPr>
            <a:endParaRPr b="1" dirty="0" lang="en-GB" sz="3200">
              <a:latin charset="0" panose="020B0604020202020204" pitchFamily="34" typeface="Arial"/>
              <a:cs charset="0" panose="020B0604020202020204" pitchFamily="34" typeface="Arial"/>
            </a:endParaRPr>
          </a:p>
          <a:p>
            <a:pPr indent="-571500" marL="571500">
              <a:buFont charset="0" panose="020B0604020202020204" pitchFamily="34" typeface="Arial"/>
              <a:buChar char="•"/>
            </a:pPr>
            <a:endParaRPr b="1" dirty="0" lang="en-GB" sz="3200">
              <a:latin charset="0" panose="020B0604020202020204" pitchFamily="34" typeface="Arial"/>
              <a:cs charset="0" panose="020B0604020202020204" pitchFamily="34"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9688841"/>
      </p:ext>
    </p:extLst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A549B7E2-D99B-0A07-14D8-CA0C5BEAC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C6A2F2D-8241-6D84-202E-F4AEAB2D5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2A2603-6B07-D82D-CC8B-A5072201CF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r="118"/>
          <a:stretch/>
        </p:blipFill>
        <p:spPr>
          <a:xfrm>
            <a:off x="11192217" y="5387248"/>
            <a:ext cx="890212" cy="8368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4039E8-9D1F-FEF3-E7B1-092B454317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6BA69D-B8E4-5B7B-02D8-1EA7A3812D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6883" y="5998028"/>
            <a:ext cx="747189" cy="8599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A855D4-151A-7DEE-F7AA-C92693D02D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783" y="1861770"/>
            <a:ext cx="4285859" cy="38103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19AC25-9394-D834-97EB-7D08A9D7EF8F}"/>
              </a:ext>
            </a:extLst>
          </p:cNvPr>
          <p:cNvSpPr txBox="1"/>
          <p:nvPr/>
        </p:nvSpPr>
        <p:spPr>
          <a:xfrm>
            <a:off x="133368" y="0"/>
            <a:ext cx="5027338" cy="1938992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Fairtrade Premium </a:t>
            </a:r>
          </a:p>
          <a:p>
            <a:r>
              <a:rPr b="1"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money in Kumasi </a:t>
            </a:r>
          </a:p>
          <a:p>
            <a:r>
              <a:rPr b="1"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has been spent on:-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7FB5F9-CA52-E72A-7769-E180F4639220}"/>
              </a:ext>
            </a:extLst>
          </p:cNvPr>
          <p:cNvSpPr txBox="1"/>
          <p:nvPr/>
        </p:nvSpPr>
        <p:spPr>
          <a:xfrm>
            <a:off x="6096000" y="2159306"/>
            <a:ext cx="4903009" cy="1323439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dirty="0" lang="en-GB" sz="4000"/>
              <a:t>Safe drinking water for</a:t>
            </a:r>
          </a:p>
          <a:p>
            <a:r>
              <a:rPr dirty="0" lang="en-GB" sz="4000"/>
              <a:t>communities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B91645-169F-CF60-0E1B-B09B62137EB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72" l="34" r="9" t="112"/>
          <a:stretch/>
        </p:blipFill>
        <p:spPr>
          <a:xfrm>
            <a:off x="5244891" y="0"/>
            <a:ext cx="7006729" cy="590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023020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">
                      <p:stCondLst>
                        <p:cond delay="indefinite"/>
                      </p:stCondLst>
                      <p:childTnLst>
                        <p:par>
                          <p:cTn fill="hold" id="10">
                            <p:stCondLst>
                              <p:cond delay="0"/>
                            </p:stCondLst>
                            <p:childTnLst>
                              <p:par>
                                <p:cTn fill="hold" id="1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3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14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6583FC7F-F06A-D7F1-118D-A076E4B8B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D0CEFA-6BBE-7D49-30BB-A5C80D049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5FA6FB-FA9E-6F58-CC2C-79D31FF74D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r="118"/>
          <a:stretch/>
        </p:blipFill>
        <p:spPr>
          <a:xfrm>
            <a:off x="11132864" y="5129556"/>
            <a:ext cx="925417" cy="8699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6691EA-D14C-52B7-053C-C2CEB6737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6E8BFB-5E0D-FB1E-14B3-BF45262318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39" y="175666"/>
            <a:ext cx="913741" cy="1051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F5F3E5-0352-B34A-4464-C36123DA70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8629" y="1227330"/>
            <a:ext cx="8315665" cy="21337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911CA9-21C9-8DBE-2693-AEBD6EA1129D}"/>
              </a:ext>
            </a:extLst>
          </p:cNvPr>
          <p:cNvSpPr txBox="1"/>
          <p:nvPr/>
        </p:nvSpPr>
        <p:spPr>
          <a:xfrm>
            <a:off x="2148289" y="175666"/>
            <a:ext cx="6310638" cy="707886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en-GB" sz="4000"/>
              <a:t>Schools in local communities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0085A4-24B8-0298-AB18-8ED0AED0730C}"/>
              </a:ext>
            </a:extLst>
          </p:cNvPr>
          <p:cNvSpPr txBox="1"/>
          <p:nvPr/>
        </p:nvSpPr>
        <p:spPr>
          <a:xfrm>
            <a:off x="154955" y="3716753"/>
            <a:ext cx="11123558" cy="1938992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pPr algn="ctr"/>
            <a:r>
              <a:rPr b="1" dirty="0" err="1" lang="en-GB" sz="4000">
                <a:latin charset="0" panose="020B0604020202020204" pitchFamily="34" typeface="Arial"/>
                <a:cs charset="0" panose="020B0604020202020204" pitchFamily="34" typeface="Arial"/>
              </a:rPr>
              <a:t>Kuapa</a:t>
            </a:r>
            <a:r>
              <a:rPr b="1"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 </a:t>
            </a:r>
            <a:r>
              <a:rPr b="1" dirty="0" err="1" lang="en-GB" sz="4000">
                <a:latin charset="0" panose="020B0604020202020204" pitchFamily="34" typeface="Arial"/>
                <a:cs charset="0" panose="020B0604020202020204" pitchFamily="34" typeface="Arial"/>
              </a:rPr>
              <a:t>Kokoo</a:t>
            </a:r>
            <a:r>
              <a:rPr b="1"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 have constructed 9 schools in </a:t>
            </a:r>
          </a:p>
          <a:p>
            <a:pPr algn="ctr"/>
            <a:r>
              <a:rPr b="1"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local communities and have provided books</a:t>
            </a:r>
          </a:p>
          <a:p>
            <a:pPr algn="ctr"/>
            <a:r>
              <a:rPr b="1"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and equipment in many other schools.</a:t>
            </a:r>
          </a:p>
        </p:txBody>
      </p:sp>
    </p:spTree>
    <p:extLst>
      <p:ext uri="{BB962C8B-B14F-4D97-AF65-F5344CB8AC3E}">
        <p14:creationId xmlns:p14="http://schemas.microsoft.com/office/powerpoint/2010/main" val="142547828"/>
      </p:ext>
    </p:extLst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F87FDB71-4858-E17D-9401-864ABDE3F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287D4B-4D05-B613-C1D7-FE7C12E48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616C41-8DE9-CE3C-6D41-C8F25CB8E2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r="118"/>
          <a:stretch/>
        </p:blipFill>
        <p:spPr>
          <a:xfrm>
            <a:off x="11064109" y="3946231"/>
            <a:ext cx="991518" cy="9321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6D136A-9F00-9433-11B7-CCB633C62D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1B64D6-BE50-3B30-4329-BF9451D220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6883" y="5998028"/>
            <a:ext cx="747189" cy="8599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4BDC5B-DE44-9169-2EDB-5A016B2D6D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793" cy="51576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E375E4-EE7E-09AE-26D0-7601519020C6}"/>
              </a:ext>
            </a:extLst>
          </p:cNvPr>
          <p:cNvSpPr txBox="1"/>
          <p:nvPr/>
        </p:nvSpPr>
        <p:spPr>
          <a:xfrm>
            <a:off x="0" y="5197627"/>
            <a:ext cx="12264896" cy="584775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en-GB" sz="3200">
                <a:latin charset="0" panose="020B0604020202020204" pitchFamily="34" typeface="Arial"/>
                <a:cs charset="0" panose="020B0604020202020204" pitchFamily="34" typeface="Arial"/>
              </a:rPr>
              <a:t>These schools give equal opportunities to both girls and boys</a:t>
            </a:r>
          </a:p>
        </p:txBody>
      </p:sp>
    </p:spTree>
    <p:extLst>
      <p:ext uri="{BB962C8B-B14F-4D97-AF65-F5344CB8AC3E}">
        <p14:creationId xmlns:p14="http://schemas.microsoft.com/office/powerpoint/2010/main" val="3345887757"/>
      </p:ext>
    </p:extLst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C085E817-0F7A-F127-61E6-D7FF35C2C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EDE7F2-54EA-0E27-9A8D-84C2D739B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A75799-2EBF-4835-6281-BD7C79190C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r="118"/>
          <a:stretch/>
        </p:blipFill>
        <p:spPr>
          <a:xfrm>
            <a:off x="11301465" y="5184240"/>
            <a:ext cx="773022" cy="7267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602163-B2EA-1E94-F607-DA8B1A88A8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1936DD-8DD0-8D11-1BED-0C7B3C762F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6883" y="5998028"/>
            <a:ext cx="747189" cy="8599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00E20F-DFEC-29F2-66B9-C1E5865AA6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4994772" cy="30737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800AF5-AC2A-5CC0-7CB2-3E268B4AC7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1890" y="0"/>
            <a:ext cx="7213813" cy="26881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EB8E04-E748-FBE1-8E4B-C7933762357D}"/>
              </a:ext>
            </a:extLst>
          </p:cNvPr>
          <p:cNvSpPr txBox="1"/>
          <p:nvPr/>
        </p:nvSpPr>
        <p:spPr>
          <a:xfrm>
            <a:off x="1158358" y="3525343"/>
            <a:ext cx="9662582" cy="1938992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pPr algn="ctr"/>
            <a:r>
              <a:rPr b="1"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Teachers’ bungalows and toilet blocks </a:t>
            </a:r>
          </a:p>
          <a:p>
            <a:pPr algn="ctr"/>
            <a:r>
              <a:rPr b="1"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have been constructed with </a:t>
            </a:r>
          </a:p>
          <a:p>
            <a:pPr algn="ctr"/>
            <a:r>
              <a:rPr b="1"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Fairtrade Premium money</a:t>
            </a:r>
          </a:p>
        </p:txBody>
      </p:sp>
    </p:spTree>
    <p:extLst>
      <p:ext uri="{BB962C8B-B14F-4D97-AF65-F5344CB8AC3E}">
        <p14:creationId xmlns:p14="http://schemas.microsoft.com/office/powerpoint/2010/main" val="899646209"/>
      </p:ext>
    </p:extLst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ED4CD703-8927-85A4-B638-DC90C8337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BBABC2-45EF-27F7-C030-6A14D2719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CE9B92-A1DE-9F0A-F341-921F8BD429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r="118"/>
          <a:stretch/>
        </p:blipFill>
        <p:spPr>
          <a:xfrm>
            <a:off x="11097845" y="5013536"/>
            <a:ext cx="954607" cy="8974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039785-856A-A529-DD78-B05DAAF1C9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DB783B-F707-E327-7592-8842BA296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6883" y="5998028"/>
            <a:ext cx="747189" cy="8599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666D79-B322-5E44-48D6-AFB26A3F59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6664790" cy="44453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A520E0-982E-B0B7-8BD8-B58A45B955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8283" y="0"/>
            <a:ext cx="6373717" cy="42491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1E89A9-C05F-0877-1DE5-EAD2B2763ECE}"/>
              </a:ext>
            </a:extLst>
          </p:cNvPr>
          <p:cNvSpPr txBox="1"/>
          <p:nvPr/>
        </p:nvSpPr>
        <p:spPr>
          <a:xfrm>
            <a:off x="883066" y="4682339"/>
            <a:ext cx="9150261" cy="1077218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pPr algn="ctr"/>
            <a:r>
              <a:rPr b="1" dirty="0" lang="en-GB" sz="3200">
                <a:latin charset="0" panose="020B0604020202020204" pitchFamily="34" typeface="Arial"/>
                <a:cs charset="0" panose="020B0604020202020204" pitchFamily="34" typeface="Arial"/>
              </a:rPr>
              <a:t>Medical Clinics have been established in local</a:t>
            </a:r>
          </a:p>
          <a:p>
            <a:pPr algn="ctr"/>
            <a:r>
              <a:rPr b="1" dirty="0" lang="en-GB" sz="3200">
                <a:latin charset="0" panose="020B0604020202020204" pitchFamily="34" typeface="Arial"/>
                <a:cs charset="0" panose="020B0604020202020204" pitchFamily="34" typeface="Arial"/>
              </a:rPr>
              <a:t> communities with Fairtrade Premium money</a:t>
            </a:r>
          </a:p>
        </p:txBody>
      </p:sp>
    </p:spTree>
    <p:extLst>
      <p:ext uri="{BB962C8B-B14F-4D97-AF65-F5344CB8AC3E}">
        <p14:creationId xmlns:p14="http://schemas.microsoft.com/office/powerpoint/2010/main" val="1947625038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4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5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6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42DC42-0F68-829B-77EF-4D7DACA7B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BE99B0-12BE-4725-8B49-814B0DE054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r="118"/>
          <a:stretch/>
        </p:blipFill>
        <p:spPr>
          <a:xfrm>
            <a:off x="10363200" y="3910087"/>
            <a:ext cx="1524000" cy="14326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8CE7DF-B824-3A72-4F41-F22AB349A0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A7A4DF-1997-881F-17E0-3AE66D832E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55" y="82722"/>
            <a:ext cx="911767" cy="10493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747056-5B7B-AE35-91A4-47CFEF06F62D}"/>
              </a:ext>
            </a:extLst>
          </p:cNvPr>
          <p:cNvSpPr txBox="1"/>
          <p:nvPr/>
        </p:nvSpPr>
        <p:spPr>
          <a:xfrm>
            <a:off x="154956" y="265131"/>
            <a:ext cx="761744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altLang="en-US" b="0" baseline="0" cap="none" dirty="0" i="0" kern="1200" kumimoji="0" lang="en-GB" noProof="0" normalizeH="0" spc="0" strike="noStrike" sz="4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j-ea"/>
                <a:cs typeface="+mj-cs"/>
              </a:rPr>
              <a:t>       </a:t>
            </a:r>
            <a:r>
              <a:rPr altLang="en-US" b="1" baseline="0" cap="none" dirty="0" i="0" kern="1200" kumimoji="0" lang="en-GB" noProof="0" normalizeH="0" spc="0" strike="noStrike" sz="4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j-ea"/>
                <a:cs typeface="+mj-cs"/>
              </a:rPr>
              <a:t>The </a:t>
            </a:r>
            <a:r>
              <a:rPr altLang="en-US" b="1" baseline="0" cap="none" dirty="0" err="1" i="0" kern="1200" kumimoji="0" lang="en-GB" noProof="0" normalizeH="0" spc="0" strike="noStrike" sz="4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j-ea"/>
                <a:cs typeface="+mj-cs"/>
              </a:rPr>
              <a:t>Kuapa</a:t>
            </a:r>
            <a:r>
              <a:rPr altLang="en-US" b="1" baseline="0" cap="none" dirty="0" i="0" kern="1200" kumimoji="0" lang="en-GB" noProof="0" normalizeH="0" spc="0" strike="noStrike" sz="4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j-ea"/>
                <a:cs typeface="+mj-cs"/>
              </a:rPr>
              <a:t> </a:t>
            </a:r>
            <a:r>
              <a:rPr altLang="en-US" b="1" baseline="0" cap="none" dirty="0" err="1" i="0" kern="1200" kumimoji="0" lang="en-GB" noProof="0" normalizeH="0" spc="0" strike="noStrike" sz="4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j-ea"/>
                <a:cs typeface="+mj-cs"/>
              </a:rPr>
              <a:t>Kokoo</a:t>
            </a:r>
            <a:r>
              <a:rPr altLang="en-US" b="1" baseline="0" cap="none" dirty="0" i="0" kern="1200" kumimoji="0" lang="en-GB" noProof="0" normalizeH="0" spc="0" strike="noStrike" sz="4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j-ea"/>
                <a:cs typeface="+mj-cs"/>
              </a:rPr>
              <a:t> Story</a:t>
            </a:r>
          </a:p>
          <a:p>
            <a:r>
              <a:rPr altLang="en-US" b="1" baseline="0" cap="none" dirty="0" i="0" kern="1200" kumimoji="0" lang="en-GB" noProof="0" normalizeH="0" spc="0" strike="noStrike" sz="4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j-ea"/>
                <a:cs typeface="+mj-cs"/>
              </a:rPr>
              <a:t> </a:t>
            </a:r>
            <a:endParaRPr altLang="en-US" b="1" baseline="0" cap="none" dirty="0" i="0" kern="1200" kumimoji="0" lang="en-GB" normalizeH="0" spc="0" strike="noStrike" sz="4400" u="none">
              <a:ln>
                <a:noFill/>
              </a:ln>
              <a:solidFill>
                <a:prstClr val="black"/>
              </a:solidFill>
              <a:effectLst/>
              <a:uLnTx/>
              <a:uFillTx/>
              <a:latin charset="0" panose="020B0604020202020204" pitchFamily="34" typeface="Arial"/>
              <a:ea typeface="+mj-ea"/>
              <a:cs typeface="+mj-cs"/>
            </a:endParaRPr>
          </a:p>
          <a:p>
            <a:pPr algn="ctr"/>
            <a:r>
              <a:rPr altLang="en-US" b="0" baseline="0" cap="none" dirty="0" i="0" kern="1200" kumimoji="0" lang="en-GB" noProof="0" normalizeH="0" spc="0" strike="noStrike" sz="4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j-ea"/>
                <a:cs typeface="+mj-cs"/>
              </a:rPr>
              <a:t>How </a:t>
            </a:r>
            <a:r>
              <a:rPr altLang="en-US" b="1" baseline="0" cap="none" dirty="0" i="0" kern="1200" kumimoji="0" lang="en-GB" noProof="0" normalizeH="0" spc="0" strike="noStrike" sz="4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j-ea"/>
                <a:cs typeface="+mj-cs"/>
              </a:rPr>
              <a:t>Divine Chocolate </a:t>
            </a:r>
          </a:p>
          <a:p>
            <a:pPr algn="ctr"/>
            <a:r>
              <a:rPr altLang="en-US" dirty="0" lang="en-GB" sz="4400">
                <a:solidFill>
                  <a:prstClr val="black"/>
                </a:solidFill>
                <a:latin charset="0" panose="020B0604020202020204" pitchFamily="34" typeface="Arial"/>
                <a:ea typeface="+mj-ea"/>
                <a:cs typeface="+mj-cs"/>
              </a:rPr>
              <a:t>b</a:t>
            </a:r>
            <a:r>
              <a:rPr altLang="en-US" b="0" baseline="0" cap="none" dirty="0" err="1" i="0" kern="1200" kumimoji="0" lang="en-GB" noProof="0" normalizeH="0" spc="0" strike="noStrike" sz="4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j-ea"/>
                <a:cs typeface="+mj-cs"/>
              </a:rPr>
              <a:t>egan</a:t>
            </a:r>
            <a:r>
              <a:rPr altLang="en-US" dirty="0" lang="en-GB" sz="4400">
                <a:solidFill>
                  <a:prstClr val="black"/>
                </a:solidFill>
                <a:latin charset="0" panose="020B0604020202020204" pitchFamily="34" typeface="Arial"/>
                <a:ea typeface="+mj-ea"/>
                <a:cs typeface="+mj-cs"/>
              </a:rPr>
              <a:t> in Ghana?</a:t>
            </a:r>
            <a:endParaRPr dirty="0"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7AE9AC-049C-0964-9FD2-B447467C4030}"/>
              </a:ext>
            </a:extLst>
          </p:cNvPr>
          <p:cNvSpPr txBox="1"/>
          <p:nvPr/>
        </p:nvSpPr>
        <p:spPr>
          <a:xfrm>
            <a:off x="304800" y="3776385"/>
            <a:ext cx="6096000" cy="1532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eaLnBrk="0" fontAlgn="base" hangingPunct="0" indent="0" latinLnBrk="0" lvl="0" marL="0" marR="0" rtl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charset="0" panose="020B0604020202020204" pitchFamily="34" typeface="Arial"/>
              <a:buNone/>
              <a:tabLst/>
              <a:defRPr/>
            </a:pPr>
            <a:r>
              <a:rPr altLang="en-US" b="1" baseline="0" cap="none" dirty="0" i="0" kern="1200" kumimoji="0" lang="en-GB" noProof="0" normalizeH="0" spc="0" strike="noStrike" sz="36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n-ea"/>
                <a:cs typeface="+mn-cs"/>
              </a:rPr>
              <a:t>Here is a KK Cocoa farmer</a:t>
            </a:r>
          </a:p>
          <a:p>
            <a:pPr algn="ctr" defTabSz="914400" eaLnBrk="0" fontAlgn="base" hangingPunct="0" indent="0" latinLnBrk="0" lvl="0" marL="0" marR="0" rtl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charset="0" panose="020B0604020202020204" pitchFamily="34" typeface="Arial"/>
              <a:buNone/>
              <a:tabLst/>
              <a:defRPr/>
            </a:pPr>
            <a:r>
              <a:rPr altLang="en-US" b="1" baseline="0" cap="none" dirty="0" i="0" kern="1200" kumimoji="0" lang="en-GB" noProof="0" normalizeH="0" spc="0" strike="noStrike" sz="36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n-ea"/>
                <a:cs typeface="+mn-cs"/>
              </a:rPr>
              <a:t>Isaac Baidoo with his family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7FDD7A2-02C1-BE84-3E60-56686DA0281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5"/>
          <a:stretch/>
        </p:blipFill>
        <p:spPr>
          <a:xfrm>
            <a:off x="7641153" y="1062630"/>
            <a:ext cx="4224894" cy="471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790530"/>
      </p:ext>
    </p:extLst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C11C5D98-6119-D40A-88DA-05F6FFE97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EAB8C0-57A8-7DBB-4DE7-7D8707183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F0DB66-7D98-3438-C903-79E28FA64D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r="118"/>
          <a:stretch/>
        </p:blipFill>
        <p:spPr>
          <a:xfrm>
            <a:off x="11257191" y="5362302"/>
            <a:ext cx="753005" cy="7078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F8EB28-EBA6-3907-AFDF-60527F38DE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0C87DC-E2B6-8B04-4630-D5308B011E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6883" y="5998028"/>
            <a:ext cx="747189" cy="8599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DDCBB6-7E5E-C29E-589D-FFE56B3362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0618" y="0"/>
            <a:ext cx="7234177" cy="48204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63DE29-1E60-261F-8F21-FE4D40C92ADB}"/>
              </a:ext>
            </a:extLst>
          </p:cNvPr>
          <p:cNvSpPr txBox="1"/>
          <p:nvPr/>
        </p:nvSpPr>
        <p:spPr>
          <a:xfrm>
            <a:off x="304800" y="5054526"/>
            <a:ext cx="9656811" cy="1323439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pPr algn="ctr"/>
            <a:r>
              <a:rPr b="1"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Every year each cocoa farmer receives</a:t>
            </a:r>
          </a:p>
          <a:p>
            <a:pPr algn="ctr"/>
            <a:r>
              <a:rPr b="1"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a new cutlass</a:t>
            </a:r>
          </a:p>
        </p:txBody>
      </p:sp>
    </p:spTree>
    <p:extLst>
      <p:ext uri="{BB962C8B-B14F-4D97-AF65-F5344CB8AC3E}">
        <p14:creationId xmlns:p14="http://schemas.microsoft.com/office/powerpoint/2010/main" val="219539373"/>
      </p:ext>
    </p:extLst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C3FC6D10-E39B-C017-77C3-6A257A04F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1B0BFF-123B-CE9B-7D8C-B91432715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917208-C3DB-9D7F-0FA8-26C763D6A9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r="118"/>
          <a:stretch/>
        </p:blipFill>
        <p:spPr>
          <a:xfrm>
            <a:off x="10889014" y="5034707"/>
            <a:ext cx="1148031" cy="10792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303A87-0060-4F0E-BE3D-C387E4F1E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49C961-E353-7999-7157-2141F5AC9C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55" y="82722"/>
            <a:ext cx="911767" cy="1049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A17886-C46A-3CB1-3793-019E8278905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17" t="88"/>
          <a:stretch/>
        </p:blipFill>
        <p:spPr>
          <a:xfrm>
            <a:off x="816428" y="3509085"/>
            <a:ext cx="9144000" cy="28310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9232C1-61DB-EEBC-41B1-DFB39E7CCC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8701" y="0"/>
            <a:ext cx="2854614" cy="28546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1779A3-7147-A4D3-3594-21FA70C715FA}"/>
              </a:ext>
            </a:extLst>
          </p:cNvPr>
          <p:cNvSpPr txBox="1"/>
          <p:nvPr/>
        </p:nvSpPr>
        <p:spPr>
          <a:xfrm>
            <a:off x="-112158" y="1164438"/>
            <a:ext cx="5144358" cy="2369880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pPr algn="ctr"/>
            <a:r>
              <a:rPr b="1" dirty="0" err="1" lang="en-GB" sz="3600">
                <a:latin charset="0" panose="020B0604020202020204" pitchFamily="34" typeface="Arial"/>
                <a:cs charset="0" panose="020B0604020202020204" pitchFamily="34" typeface="Arial"/>
              </a:rPr>
              <a:t>Kuapa</a:t>
            </a:r>
            <a:r>
              <a:rPr b="1"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 </a:t>
            </a:r>
            <a:r>
              <a:rPr b="1" dirty="0" err="1" lang="en-GB" sz="3600">
                <a:latin charset="0" panose="020B0604020202020204" pitchFamily="34" typeface="Arial"/>
                <a:cs charset="0" panose="020B0604020202020204" pitchFamily="34" typeface="Arial"/>
              </a:rPr>
              <a:t>Kokoo</a:t>
            </a:r>
            <a:r>
              <a:rPr b="1"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 </a:t>
            </a:r>
          </a:p>
          <a:p>
            <a:pPr algn="ctr"/>
            <a:r>
              <a:rPr b="1"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logo</a:t>
            </a:r>
          </a:p>
          <a:p>
            <a:pPr algn="ctr"/>
            <a:r>
              <a:rPr b="1" dirty="0" lang="en-GB" sz="3600">
                <a:latin charset="0" panose="020B0604020202020204" pitchFamily="34" typeface="Arial"/>
                <a:cs charset="0" panose="020B0604020202020204" pitchFamily="34" typeface="Arial"/>
              </a:rPr>
              <a:t>Papa Paa means </a:t>
            </a:r>
          </a:p>
          <a:p>
            <a:pPr algn="ctr"/>
            <a:r>
              <a:rPr b="1"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The Best of the Best</a:t>
            </a:r>
          </a:p>
        </p:txBody>
      </p:sp>
    </p:spTree>
    <p:extLst>
      <p:ext uri="{BB962C8B-B14F-4D97-AF65-F5344CB8AC3E}">
        <p14:creationId xmlns:p14="http://schemas.microsoft.com/office/powerpoint/2010/main" val="3846945896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8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55DE6-AAF0-2A2A-AF3B-DFA4CF795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6FA391F5-D4BB-7233-2E35-872B408C9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8"/>
            <a:ext cx="9144000" cy="201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3">
            <a:extLst>
              <a:ext uri="{FF2B5EF4-FFF2-40B4-BE49-F238E27FC236}">
                <a16:creationId xmlns:a16="http://schemas.microsoft.com/office/drawing/2014/main" id="{E4D1BDFB-2A8A-01E4-854C-C016E5BE9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658" y="4780802"/>
            <a:ext cx="1540614" cy="1114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9F48748D-AE91-2C4D-8E4A-4062BECBA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228" y="2044700"/>
            <a:ext cx="1608138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https://pbs.twimg.com/profile_images/722430346340339716/lFolLIy5.jpg">
            <a:extLst>
              <a:ext uri="{FF2B5EF4-FFF2-40B4-BE49-F238E27FC236}">
                <a16:creationId xmlns:a16="http://schemas.microsoft.com/office/drawing/2014/main" id="{B1FB00DE-4DCB-BB4E-FCEA-EDEE29F65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289" y="5709940"/>
            <a:ext cx="1223282" cy="1114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334148-8BF3-1519-C889-1F89C72853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963" y="6035355"/>
            <a:ext cx="1326723" cy="6850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8F68ED-E8A5-5533-FEFE-60E86B0E83A5}"/>
              </a:ext>
            </a:extLst>
          </p:cNvPr>
          <p:cNvSpPr txBox="1"/>
          <p:nvPr/>
        </p:nvSpPr>
        <p:spPr>
          <a:xfrm>
            <a:off x="824217" y="2430425"/>
            <a:ext cx="7927170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Devon Schools’ </a:t>
            </a:r>
          </a:p>
          <a:p>
            <a:pPr algn="ctr"/>
            <a:r>
              <a:rPr lang="en-GB" sz="4800" b="1">
                <a:latin typeface="Arial" panose="020B0604020202020204" pitchFamily="34" charset="0"/>
                <a:cs typeface="Arial" panose="020B0604020202020204" pitchFamily="34" charset="0"/>
              </a:rPr>
              <a:t>Fairtrade Conference </a:t>
            </a:r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  <a:p>
            <a:pPr algn="ctr"/>
            <a:endParaRPr lang="en-GB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 Chocolate Tasting</a:t>
            </a:r>
          </a:p>
        </p:txBody>
      </p:sp>
    </p:spTree>
    <p:extLst>
      <p:ext uri="{BB962C8B-B14F-4D97-AF65-F5344CB8AC3E}">
        <p14:creationId xmlns:p14="http://schemas.microsoft.com/office/powerpoint/2010/main" val="38203805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5170AC-460B-B195-1B88-4870D7FB3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225" y="189571"/>
            <a:ext cx="10375834" cy="588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1785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1D1FC9-B1A4-A813-4D72-FD130163A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63" y="238608"/>
            <a:ext cx="8879913" cy="610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976494"/>
      </p:ext>
    </p:extLst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FC10D5E3-B2A2-4D82-4D1D-2B7828C8A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20D177-CC8F-4095-C8A0-0E47C0B6D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5B213C-2649-3588-2308-9AF6430BBA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r="118"/>
          <a:stretch/>
        </p:blipFill>
        <p:spPr>
          <a:xfrm>
            <a:off x="10917194" y="4965357"/>
            <a:ext cx="1119851" cy="1052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341E88-94BE-7CFD-4480-EA2F2A26FD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306532-58F6-B163-5EB4-EFE77ED137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55" y="82722"/>
            <a:ext cx="911767" cy="10493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7776FE-D3CA-8107-784C-B6190DF04F11}"/>
              </a:ext>
            </a:extLst>
          </p:cNvPr>
          <p:cNvSpPr txBox="1"/>
          <p:nvPr/>
        </p:nvSpPr>
        <p:spPr>
          <a:xfrm>
            <a:off x="1284514" y="748932"/>
            <a:ext cx="10110460" cy="4401205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dirty="0" err="1" lang="en-GB" sz="4000" u="sng">
                <a:latin charset="0" panose="020B0604020202020204" pitchFamily="34" typeface="Arial"/>
                <a:cs charset="0" panose="020B0604020202020204" pitchFamily="34" typeface="Arial"/>
              </a:rPr>
              <a:t>Kuapa</a:t>
            </a:r>
            <a:r>
              <a:rPr dirty="0" lang="en-GB" sz="4000" u="sng">
                <a:latin charset="0" panose="020B0604020202020204" pitchFamily="34" typeface="Arial"/>
                <a:cs charset="0" panose="020B0604020202020204" pitchFamily="34" typeface="Arial"/>
              </a:rPr>
              <a:t> </a:t>
            </a:r>
            <a:r>
              <a:rPr dirty="0" err="1" lang="en-GB" sz="4000" u="sng">
                <a:latin charset="0" panose="020B0604020202020204" pitchFamily="34" typeface="Arial"/>
                <a:cs charset="0" panose="020B0604020202020204" pitchFamily="34" typeface="Arial"/>
              </a:rPr>
              <a:t>Kokoo</a:t>
            </a:r>
            <a:r>
              <a:rPr dirty="0" lang="en-GB" sz="4000" u="sng">
                <a:latin charset="0" panose="020B0604020202020204" pitchFamily="34" typeface="Arial"/>
                <a:cs charset="0" panose="020B0604020202020204" pitchFamily="34" typeface="Arial"/>
              </a:rPr>
              <a:t> Farmer’s Union </a:t>
            </a:r>
          </a:p>
          <a:p>
            <a:endParaRPr dirty="0" lang="en-GB" sz="4000" u="sng">
              <a:latin charset="0" panose="020B0604020202020204" pitchFamily="34" typeface="Arial"/>
              <a:cs charset="0" panose="020B0604020202020204" pitchFamily="34" typeface="Arial"/>
            </a:endParaRPr>
          </a:p>
          <a:p>
            <a:r>
              <a:rPr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A Fairtrade Cocoa Farmer’s Union was</a:t>
            </a:r>
          </a:p>
          <a:p>
            <a:r>
              <a:rPr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established in Ghana, West Africa</a:t>
            </a:r>
          </a:p>
          <a:p>
            <a:r>
              <a:rPr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in 1993 by 2,000 farmers. It has worked</a:t>
            </a:r>
          </a:p>
          <a:p>
            <a:r>
              <a:rPr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since then to improve  the total well – being</a:t>
            </a:r>
          </a:p>
          <a:p>
            <a:r>
              <a:rPr dirty="0" lang="en-GB" sz="4000">
                <a:latin charset="0" panose="020B0604020202020204" pitchFamily="34" typeface="Arial"/>
                <a:cs charset="0" panose="020B0604020202020204" pitchFamily="34" typeface="Arial"/>
              </a:rPr>
              <a:t>of all its members now over 100,000.</a:t>
            </a:r>
          </a:p>
        </p:txBody>
      </p:sp>
    </p:spTree>
    <p:extLst>
      <p:ext uri="{BB962C8B-B14F-4D97-AF65-F5344CB8AC3E}">
        <p14:creationId xmlns:p14="http://schemas.microsoft.com/office/powerpoint/2010/main" val="1847199755"/>
      </p:ext>
    </p:extLst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E9FBE8EF-97B4-623C-AA1C-D2AA833A3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603B18-EC21-DFB0-E15A-2B0FF3BAD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FA8621-D14E-2B0A-504A-958959218C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r="118"/>
          <a:stretch/>
        </p:blipFill>
        <p:spPr>
          <a:xfrm>
            <a:off x="10836849" y="4953330"/>
            <a:ext cx="1112875" cy="10461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6C565CB-095C-22EE-E3EE-D8D111ABB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249CA1-5696-7908-9650-5719C5FC00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55" y="82722"/>
            <a:ext cx="911767" cy="10493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142799-FB75-A2DB-BA09-1C21640364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31205"/>
            <a:ext cx="10452117" cy="47248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9DEF61-AF53-1A46-9DF4-B41C5DE529D2}"/>
              </a:ext>
            </a:extLst>
          </p:cNvPr>
          <p:cNvSpPr txBox="1"/>
          <p:nvPr/>
        </p:nvSpPr>
        <p:spPr>
          <a:xfrm>
            <a:off x="3470171" y="82722"/>
            <a:ext cx="4578497" cy="769441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dirty="0" lang="en-GB" sz="4400">
                <a:latin charset="0" panose="020B0604020202020204" pitchFamily="34" typeface="Arial"/>
                <a:cs charset="0" panose="020B0604020202020204" pitchFamily="34" typeface="Arial"/>
              </a:rPr>
              <a:t>Where is Ghana?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1464A4-9FC6-0E82-75EC-38D3F8CFCC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4278" y="865415"/>
            <a:ext cx="5905500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776622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">
                      <p:stCondLst>
                        <p:cond delay="indefinite"/>
                      </p:stCondLst>
                      <p:childTnLst>
                        <p:par>
                          <p:cTn fill="hold" id="10">
                            <p:stCondLst>
                              <p:cond delay="0"/>
                            </p:stCondLst>
                            <p:childTnLst>
                              <p:par>
                                <p:cTn fill="hold" id="1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3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14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E7745A8C-9A9C-0643-965F-113EC9388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2E5876B-9376-C34D-2C82-F640E5607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07419A1-FC11-DED0-72EC-86B2EC87D2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r="118"/>
          <a:stretch/>
        </p:blipFill>
        <p:spPr>
          <a:xfrm>
            <a:off x="10884793" y="4761465"/>
            <a:ext cx="1222744" cy="11494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1C0377-D9D4-1807-E9D0-E472962BA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D1AF94-8B1E-87AF-68A5-0AC3C23C2C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55" y="82722"/>
            <a:ext cx="911767" cy="10493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0C6567-9635-CA4E-DA6F-9C9601B42E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2107" y="100113"/>
            <a:ext cx="4267570" cy="587705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E9E1402-5D96-4E1F-F644-BCDE4C679BF6}"/>
              </a:ext>
            </a:extLst>
          </p:cNvPr>
          <p:cNvCxnSpPr>
            <a:cxnSpLocks/>
          </p:cNvCxnSpPr>
          <p:nvPr/>
        </p:nvCxnSpPr>
        <p:spPr>
          <a:xfrm>
            <a:off x="1463675" y="2774950"/>
            <a:ext cx="3195411" cy="113513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13A0D9E-D5E6-9103-5E7E-4EBF4921D527}"/>
              </a:ext>
            </a:extLst>
          </p:cNvPr>
          <p:cNvCxnSpPr>
            <a:cxnSpLocks/>
          </p:cNvCxnSpPr>
          <p:nvPr/>
        </p:nvCxnSpPr>
        <p:spPr>
          <a:xfrm flipH="1">
            <a:off x="6008914" y="3667578"/>
            <a:ext cx="2296886" cy="119833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CBDB672-BEBE-7370-C740-095068AA1175}"/>
              </a:ext>
            </a:extLst>
          </p:cNvPr>
          <p:cNvSpPr txBox="1"/>
          <p:nvPr/>
        </p:nvSpPr>
        <p:spPr>
          <a:xfrm>
            <a:off x="8251613" y="3213087"/>
            <a:ext cx="17060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1" baseline="0" cap="none" dirty="0" i="0" kern="1200" kumimoji="0" lang="en-GB" noProof="0" normalizeH="0" spc="0" strike="noStrike" sz="40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n-ea"/>
                <a:cs typeface="+mn-cs"/>
              </a:rPr>
              <a:t>Accra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FF1072-7E6A-09BC-3872-B0524E8302D0}"/>
              </a:ext>
            </a:extLst>
          </p:cNvPr>
          <p:cNvSpPr txBox="1"/>
          <p:nvPr/>
        </p:nvSpPr>
        <p:spPr>
          <a:xfrm>
            <a:off x="154641" y="2202258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altLang="en-US" b="1" dirty="0" lang="en-GB" sz="4000">
                <a:latin charset="0" panose="020B0604020202020204" pitchFamily="34" typeface="Arial"/>
              </a:rPr>
              <a:t>Kumasi</a:t>
            </a:r>
            <a:r>
              <a:rPr altLang="en-US" b="1" dirty="0" lang="en-GB" sz="1800">
                <a:latin charset="0" panose="020B0604020202020204" pitchFamily="34" typeface="Arial"/>
              </a:rPr>
              <a:t>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27AB7E2-683F-55EF-5D5B-AF4D1CFB2D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878" y="4193292"/>
            <a:ext cx="2439645" cy="16125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738BA2B-B399-01FC-4A30-C8CF9C86AA7B}"/>
              </a:ext>
            </a:extLst>
          </p:cNvPr>
          <p:cNvSpPr txBox="1"/>
          <p:nvPr/>
        </p:nvSpPr>
        <p:spPr>
          <a:xfrm>
            <a:off x="6895784" y="607418"/>
            <a:ext cx="2103461" cy="830997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en-GB" sz="4800">
                <a:latin charset="0" panose="020B0604020202020204" pitchFamily="34" typeface="Arial"/>
                <a:cs charset="0" panose="020B0604020202020204" pitchFamily="34" typeface="Arial"/>
              </a:rPr>
              <a:t>Ghana</a:t>
            </a:r>
          </a:p>
        </p:txBody>
      </p:sp>
    </p:spTree>
    <p:extLst>
      <p:ext uri="{BB962C8B-B14F-4D97-AF65-F5344CB8AC3E}">
        <p14:creationId xmlns:p14="http://schemas.microsoft.com/office/powerpoint/2010/main" val="1038166261"/>
      </p:ext>
    </p:extLst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6056C0D2-053B-8F9D-DDA5-80A73A20A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EBC7742-BD7A-CE36-019C-A2B68B750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AC41CF-CAAE-6267-B90E-ACA8BABB47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r="118"/>
          <a:stretch/>
        </p:blipFill>
        <p:spPr>
          <a:xfrm>
            <a:off x="11068280" y="4931958"/>
            <a:ext cx="1030842" cy="9690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362D22B-16DE-EC9A-EFD1-0C6CF4BC89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726B44-0848-2927-252B-98E53FE342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3405" y="6015090"/>
            <a:ext cx="579736" cy="6672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8CEA35-B046-0813-0E94-53F014327D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0727" y="22508"/>
            <a:ext cx="5086764" cy="45494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22F814-589A-DD9B-EFA3-973CF120A2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5131675" cy="4800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9DBC6B-892E-BD8B-6ED0-7FDB8F8F81B3}"/>
              </a:ext>
            </a:extLst>
          </p:cNvPr>
          <p:cNvSpPr txBox="1"/>
          <p:nvPr/>
        </p:nvSpPr>
        <p:spPr>
          <a:xfrm>
            <a:off x="-316230" y="4799897"/>
            <a:ext cx="114414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1" baseline="0" cap="none" dirty="0" i="0" kern="1200" kumimoji="0" lang="en-US" noProof="0" normalizeH="0" spc="0" strike="noStrike" sz="36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n-ea"/>
                <a:cs typeface="+mn-cs"/>
              </a:rPr>
              <a:t>Chocolate is made from cocoa beans which </a:t>
            </a:r>
          </a:p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1" baseline="0" cap="none" dirty="0" i="0" kern="1200" kumimoji="0" lang="en-US" noProof="0" normalizeH="0" spc="0" strike="noStrike" sz="36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n-ea"/>
                <a:cs typeface="+mn-cs"/>
              </a:rPr>
              <a:t>grow in pods on trees. </a:t>
            </a:r>
          </a:p>
        </p:txBody>
      </p:sp>
    </p:spTree>
    <p:extLst>
      <p:ext uri="{BB962C8B-B14F-4D97-AF65-F5344CB8AC3E}">
        <p14:creationId xmlns:p14="http://schemas.microsoft.com/office/powerpoint/2010/main" val="2733599456"/>
      </p:ext>
    </p:extLst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497AE6A5-91A1-5A1F-267E-E936E2CC1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852A59-5831-BC7F-C374-86F971398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90559C1-C77E-7350-5549-3DBEEA7047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r="118"/>
          <a:stretch/>
        </p:blipFill>
        <p:spPr>
          <a:xfrm>
            <a:off x="10363200" y="3910087"/>
            <a:ext cx="1524000" cy="14326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EF20D5-FBA3-41B5-D5FA-7296C0FA16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4F8C2F-EE52-1E51-F78E-DDCA19470C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634" y="5999523"/>
            <a:ext cx="706937" cy="8136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E8F60F-DEE1-9A01-7AD8-DD25FF83EC51}"/>
              </a:ext>
            </a:extLst>
          </p:cNvPr>
          <p:cNvSpPr txBox="1"/>
          <p:nvPr/>
        </p:nvSpPr>
        <p:spPr>
          <a:xfrm>
            <a:off x="34668" y="4194938"/>
            <a:ext cx="1070677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altLang="en-US" b="1" baseline="0" cap="none" dirty="0" i="0" kern="1200" kumimoji="0" lang="en-US" noProof="0" normalizeH="0" spc="0" strike="noStrike" sz="36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n-ea"/>
                <a:cs typeface="+mn-cs"/>
              </a:rPr>
              <a:t>Cocoa pods are cut down </a:t>
            </a:r>
          </a:p>
          <a:p>
            <a:r>
              <a:rPr altLang="en-US" b="1" baseline="0" cap="none" dirty="0" i="0" kern="1200" kumimoji="0" lang="en-US" noProof="0" normalizeH="0" spc="0" strike="noStrike" sz="36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n-ea"/>
                <a:cs typeface="+mn-cs"/>
              </a:rPr>
              <a:t>and opened using a </a:t>
            </a:r>
          </a:p>
          <a:p>
            <a:r>
              <a:rPr altLang="en-US" b="1" baseline="0" cap="none" dirty="0" i="0" kern="1200" kumimoji="0" lang="en-US" noProof="0" normalizeH="0" spc="0" strike="noStrike" sz="36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n-ea"/>
                <a:cs typeface="+mn-cs"/>
              </a:rPr>
              <a:t>cutlass. The beans are removed</a:t>
            </a:r>
            <a:r>
              <a:rPr altLang="en-US" b="1" cap="none" dirty="0" i="0" kern="1200" kumimoji="0" lang="en-US" noProof="0" normalizeH="0" spc="0" strike="noStrike" sz="36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n-ea"/>
                <a:cs typeface="+mn-cs"/>
              </a:rPr>
              <a:t> and collected.</a:t>
            </a:r>
            <a:endParaRPr dirty="0" lang="en-GB" sz="36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C57E76-F1BA-3B9F-52E4-B2B32586F2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70" y="6922"/>
            <a:ext cx="7315200" cy="4114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B34FC9-540A-C17D-5DF3-E17E408534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3085" y="6922"/>
            <a:ext cx="6558915" cy="43726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D0F91F-879F-0572-7795-2BD73C146C8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7" r="97"/>
          <a:stretch/>
        </p:blipFill>
        <p:spPr>
          <a:xfrm>
            <a:off x="6069158" y="843533"/>
            <a:ext cx="6126101" cy="449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142924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">
                      <p:stCondLst>
                        <p:cond delay="indefinite"/>
                      </p:stCondLst>
                      <p:childTnLst>
                        <p:par>
                          <p:cTn fill="hold" id="10">
                            <p:stCondLst>
                              <p:cond delay="0"/>
                            </p:stCondLst>
                            <p:childTnLst>
                              <p:par>
                                <p:cTn fill="hold" id="1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3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14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id="17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9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2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E653EFE2-F8AA-DB79-2953-A531B03A7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FFC8310-ABD7-9456-D1FC-0124035F1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A90F82-E5AB-7902-4824-7E5B26158F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" r="118"/>
          <a:stretch/>
        </p:blipFill>
        <p:spPr>
          <a:xfrm>
            <a:off x="11255566" y="5222611"/>
            <a:ext cx="936434" cy="8803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4DE93C-2088-1C2C-71C8-37ABDCB96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92B6DD-87EA-A897-D57D-61A767C7C3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6008341"/>
            <a:ext cx="660599" cy="7603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A71469-6289-856E-C58C-D51A96C651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8126672" cy="45723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A177FD-F139-F2FA-3C34-574C9CF15BA1}"/>
              </a:ext>
            </a:extLst>
          </p:cNvPr>
          <p:cNvSpPr txBox="1"/>
          <p:nvPr/>
        </p:nvSpPr>
        <p:spPr>
          <a:xfrm>
            <a:off x="304800" y="4808012"/>
            <a:ext cx="10058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b="1" baseline="0" cap="none" dirty="0" i="0" kern="1200" kumimoji="0" lang="en-GB" noProof="0" normalizeH="0" spc="0" strike="noStrike" sz="36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cs charset="0" panose="020B0604020202020204" pitchFamily="34" typeface="Arial"/>
              </a:rPr>
              <a:t>The beans are laid on banana leaves </a:t>
            </a:r>
          </a:p>
          <a:p>
            <a:pPr algn="ctr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b="1" baseline="0" cap="none" dirty="0" i="0" kern="1200" kumimoji="0" lang="en-GB" noProof="0" normalizeH="0" spc="0" strike="noStrike" sz="36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cs charset="0" panose="020B0604020202020204" pitchFamily="34" typeface="Arial"/>
              </a:rPr>
              <a:t>under the trees </a:t>
            </a:r>
          </a:p>
        </p:txBody>
      </p:sp>
    </p:spTree>
    <p:extLst>
      <p:ext uri="{BB962C8B-B14F-4D97-AF65-F5344CB8AC3E}">
        <p14:creationId xmlns:p14="http://schemas.microsoft.com/office/powerpoint/2010/main" val="4020448465"/>
      </p:ext>
    </p:extLst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14322B60-C27D-A376-1801-E088C77B8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D32F36-89A1-A862-884B-81197A788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7871" y="5910944"/>
            <a:ext cx="944558" cy="859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57FE8C-497C-8644-F173-03BC364167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0" r="118"/>
          <a:stretch/>
        </p:blipFill>
        <p:spPr>
          <a:xfrm>
            <a:off x="10363200" y="3910087"/>
            <a:ext cx="1524000" cy="14326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8D92953-5C02-FF9F-E40A-6741EF4ECC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55" y="5999523"/>
            <a:ext cx="1322947" cy="682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30D7DA-1D1B-682C-0773-016D671EDF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4457" y="5988885"/>
            <a:ext cx="593262" cy="6828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8C23CA-34CD-CFBB-AED7-1CE9627D16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875"/>
            <a:ext cx="6718374" cy="50418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998642-F08E-FE58-24E7-7E058E15BE63}"/>
              </a:ext>
            </a:extLst>
          </p:cNvPr>
          <p:cNvSpPr txBox="1"/>
          <p:nvPr/>
        </p:nvSpPr>
        <p:spPr>
          <a:xfrm>
            <a:off x="6880004" y="1846365"/>
            <a:ext cx="395573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1" baseline="0" cap="none" dirty="0" i="0" kern="1200" kumimoji="0" lang="en-US" noProof="0" normalizeH="0" spc="0" strike="noStrike" sz="36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panose="020B0604020202020204" pitchFamily="34" typeface="Arial"/>
                <a:ea typeface="+mn-ea"/>
                <a:cs typeface="+mn-cs"/>
              </a:rPr>
              <a:t>The cocoa beans are then covered with banana leaves and allowed to ferment. </a:t>
            </a:r>
          </a:p>
        </p:txBody>
      </p:sp>
    </p:spTree>
    <p:extLst>
      <p:ext uri="{BB962C8B-B14F-4D97-AF65-F5344CB8AC3E}">
        <p14:creationId xmlns:p14="http://schemas.microsoft.com/office/powerpoint/2010/main" val="360563907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379</Words>
  <Application>Microsoft Office PowerPoint</Application>
  <PresentationFormat>Widescreen</PresentationFormat>
  <Paragraphs>82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Aptos</vt:lpstr>
      <vt:lpstr>Arial</vt:lpstr>
      <vt:lpstr>Calibri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Alison Derrick</dc:creator>
  <cp:lastModifiedBy>Alison Derrick</cp:lastModifiedBy>
  <cp:revision>2</cp:revision>
  <dcterms:created xsi:type="dcterms:W3CDTF">2025-01-10T12:05:57Z</dcterms:created>
  <dcterms:modified xsi:type="dcterms:W3CDTF">2025-03-01T13:27:53Z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3782982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S10.3.1</vt:lpwstr>
  </property>
</Properties>
</file>